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56" r:id="rId2"/>
    <p:sldId id="781" r:id="rId3"/>
    <p:sldId id="2147376847" r:id="rId4"/>
    <p:sldId id="2147376848" r:id="rId5"/>
    <p:sldId id="272" r:id="rId6"/>
    <p:sldId id="269" r:id="rId7"/>
    <p:sldId id="2147376876" r:id="rId8"/>
    <p:sldId id="2147376877" r:id="rId9"/>
    <p:sldId id="1481" r:id="rId10"/>
    <p:sldId id="1479" r:id="rId11"/>
    <p:sldId id="2147376880" r:id="rId12"/>
    <p:sldId id="2147376878" r:id="rId13"/>
    <p:sldId id="1484" r:id="rId14"/>
    <p:sldId id="1486" r:id="rId15"/>
    <p:sldId id="1487" r:id="rId16"/>
    <p:sldId id="1485" r:id="rId17"/>
    <p:sldId id="1488" r:id="rId18"/>
    <p:sldId id="2147376879" r:id="rId19"/>
    <p:sldId id="2147376881" r:id="rId20"/>
    <p:sldId id="1480" r:id="rId21"/>
    <p:sldId id="1482" r:id="rId22"/>
    <p:sldId id="1483" r:id="rId23"/>
    <p:sldId id="2147376882" r:id="rId24"/>
    <p:sldId id="2147376871" r:id="rId25"/>
    <p:sldId id="268" r:id="rId26"/>
    <p:sldId id="1419" r:id="rId27"/>
    <p:sldId id="1490" r:id="rId28"/>
    <p:sldId id="2147376850" r:id="rId29"/>
    <p:sldId id="277" r:id="rId30"/>
    <p:sldId id="1456" r:id="rId31"/>
    <p:sldId id="276" r:id="rId32"/>
    <p:sldId id="1375" r:id="rId33"/>
  </p:sldIdLst>
  <p:sldSz cx="9144000" cy="5143500" type="screen16x9"/>
  <p:notesSz cx="6858000" cy="9144000"/>
  <p:embeddedFontLst>
    <p:embeddedFont>
      <p:font typeface="Aharoni" panose="02010803020104030203" pitchFamily="2" charset="-79"/>
      <p:bold r:id="rId35"/>
    </p:embeddedFont>
    <p:embeddedFont>
      <p:font typeface="Stencil" panose="040409050D0802020404" pitchFamily="82" charset="0"/>
      <p:regular r:id="rId36"/>
    </p:embeddedFont>
    <p:embeddedFont>
      <p:font typeface="STKaiti" panose="02010600040101010101" pitchFamily="2" charset="-122"/>
      <p:regular r:id="rId37"/>
    </p:embeddedFont>
    <p:embeddedFont>
      <p:font typeface="Visby Round CF" panose="020B0604020202020204" charset="0"/>
      <p:regular r:id="rId38"/>
      <p:italic r:id="rId39"/>
    </p:embeddedFont>
    <p:embeddedFont>
      <p:font typeface="Visby Round CF Bold" panose="020B0604020202020204" charset="0"/>
      <p:bold r:id="rId40"/>
      <p:boldItalic r:id="rId41"/>
    </p:embeddedFont>
    <p:embeddedFont>
      <p:font typeface="Visby Round CF Heavy" panose="00000A00000000000000" pitchFamily="50" charset="0"/>
      <p:bold r:id="rId42"/>
      <p:boldItalic r:id="rId43"/>
    </p:embeddedFont>
  </p:embeddedFontLst>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A4AD83C-3DAC-44D6-9CB1-009C09B88841}">
          <p14:sldIdLst>
            <p14:sldId id="256"/>
            <p14:sldId id="781"/>
            <p14:sldId id="2147376847"/>
            <p14:sldId id="2147376848"/>
            <p14:sldId id="272"/>
            <p14:sldId id="269"/>
            <p14:sldId id="2147376876"/>
            <p14:sldId id="2147376877"/>
            <p14:sldId id="1481"/>
            <p14:sldId id="1479"/>
            <p14:sldId id="2147376880"/>
            <p14:sldId id="2147376878"/>
            <p14:sldId id="1484"/>
            <p14:sldId id="1486"/>
            <p14:sldId id="1487"/>
            <p14:sldId id="1485"/>
            <p14:sldId id="1488"/>
            <p14:sldId id="2147376879"/>
            <p14:sldId id="2147376881"/>
            <p14:sldId id="1480"/>
            <p14:sldId id="1482"/>
            <p14:sldId id="1483"/>
            <p14:sldId id="2147376882"/>
          </p14:sldIdLst>
        </p14:section>
        <p14:section name="ServoStudio+" id="{6DFBF8B2-89E7-4B5F-805C-EE5E9FEEF359}">
          <p14:sldIdLst>
            <p14:sldId id="2147376871"/>
            <p14:sldId id="268"/>
            <p14:sldId id="1419"/>
            <p14:sldId id="1490"/>
            <p14:sldId id="2147376850"/>
            <p14:sldId id="277"/>
            <p14:sldId id="1456"/>
            <p14:sldId id="276"/>
            <p14:sldId id="1375"/>
          </p14:sldIdLst>
        </p14:section>
      </p14:sectionLst>
    </p:ext>
    <p:ext uri="{EFAFB233-063F-42B5-8137-9DF3F51BA10A}">
      <p15:sldGuideLst xmlns:p15="http://schemas.microsoft.com/office/powerpoint/2012/main">
        <p15:guide id="1" orient="horz" pos="1712" userDrawn="1">
          <p15:clr>
            <a:srgbClr val="A4A3A4"/>
          </p15:clr>
        </p15:guide>
        <p15:guide id="2" pos="2880" userDrawn="1">
          <p15:clr>
            <a:srgbClr val="A4A3A4"/>
          </p15:clr>
        </p15:guide>
        <p15:guide id="3" pos="312" userDrawn="1">
          <p15:clr>
            <a:srgbClr val="A4A3A4"/>
          </p15:clr>
        </p15:guide>
        <p15:guide id="4" pos="5440" userDrawn="1">
          <p15:clr>
            <a:srgbClr val="A4A3A4"/>
          </p15:clr>
        </p15:guide>
        <p15:guide id="5" orient="horz" pos="468" userDrawn="1">
          <p15:clr>
            <a:srgbClr val="A4A3A4"/>
          </p15:clr>
        </p15:guide>
        <p15:guide id="6" orient="horz" pos="560" userDrawn="1">
          <p15:clr>
            <a:srgbClr val="A4A3A4"/>
          </p15:clr>
        </p15:guide>
        <p15:guide id="7" orient="horz" pos="2944" userDrawn="1">
          <p15:clr>
            <a:srgbClr val="A4A3A4"/>
          </p15:clr>
        </p15:guide>
        <p15:guide id="8" orient="horz" pos="28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gan Mu" initials="LM" lastIdx="1" clrIdx="0">
    <p:extLst>
      <p:ext uri="{19B8F6BF-5375-455C-9EA6-DF929625EA0E}">
        <p15:presenceInfo xmlns:p15="http://schemas.microsoft.com/office/powerpoint/2012/main" userId="Logan M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32"/>
    <a:srgbClr val="11826C"/>
    <a:srgbClr val="FFFFFF"/>
    <a:srgbClr val="F2F2F2"/>
    <a:srgbClr val="C68474"/>
    <a:srgbClr val="187865"/>
    <a:srgbClr val="044541"/>
    <a:srgbClr val="152027"/>
    <a:srgbClr val="0912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62" autoAdjust="0"/>
    <p:restoredTop sz="96374" autoAdjust="0"/>
  </p:normalViewPr>
  <p:slideViewPr>
    <p:cSldViewPr snapToGrid="0">
      <p:cViewPr varScale="1">
        <p:scale>
          <a:sx n="118" d="100"/>
          <a:sy n="118" d="100"/>
        </p:scale>
        <p:origin x="108" y="114"/>
      </p:cViewPr>
      <p:guideLst>
        <p:guide orient="horz" pos="1712"/>
        <p:guide pos="2880"/>
        <p:guide pos="312"/>
        <p:guide pos="5440"/>
        <p:guide orient="horz" pos="468"/>
        <p:guide orient="horz" pos="560"/>
        <p:guide orient="horz" pos="2944"/>
        <p:guide orient="horz" pos="28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114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6D4EB-BCBA-43C0-9BB7-CDE17A77012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L"/>
        </a:p>
      </dgm:t>
    </dgm:pt>
    <dgm:pt modelId="{F615750E-C0A4-40E8-BA75-E3E1F09A8A35}">
      <dgm:prSet phldrT="[Text]" custT="1"/>
      <dgm:spPr>
        <a:solidFill>
          <a:srgbClr val="FFC332"/>
        </a:solidFill>
      </dgm:spPr>
      <dgm:t>
        <a:bodyPr/>
        <a:lstStyle/>
        <a:p>
          <a:r>
            <a:rPr lang="zh-CN" altLang="en-US" sz="1400" dirty="0">
              <a:solidFill>
                <a:sysClr val="windowText" lastClr="000000"/>
              </a:solidFill>
              <a:latin typeface="+mn-lt"/>
              <a:ea typeface="+mn-ea"/>
              <a:cs typeface="+mn-ea"/>
              <a:sym typeface="+mn-lt"/>
            </a:rPr>
            <a:t>反馈</a:t>
          </a:r>
          <a:endParaRPr lang="en-IL" sz="1400" dirty="0">
            <a:solidFill>
              <a:sysClr val="windowText" lastClr="000000"/>
            </a:solidFill>
            <a:latin typeface="+mn-lt"/>
            <a:ea typeface="+mn-ea"/>
            <a:cs typeface="+mn-ea"/>
            <a:sym typeface="+mn-lt"/>
          </a:endParaRPr>
        </a:p>
      </dgm:t>
    </dgm:pt>
    <dgm:pt modelId="{C8F57A51-3915-4A01-98DA-D0A7EB0B9603}" type="parTrans" cxnId="{5E8F52DA-25D1-4BBD-BED8-743E51DE2957}">
      <dgm:prSet/>
      <dgm:spPr/>
      <dgm:t>
        <a:bodyPr/>
        <a:lstStyle/>
        <a:p>
          <a:endParaRPr lang="en-IL"/>
        </a:p>
      </dgm:t>
    </dgm:pt>
    <dgm:pt modelId="{BE591E71-06DD-403B-9CD3-2315B03E2A2B}" type="sibTrans" cxnId="{5E8F52DA-25D1-4BBD-BED8-743E51DE2957}">
      <dgm:prSet/>
      <dgm:spPr/>
      <dgm:t>
        <a:bodyPr/>
        <a:lstStyle/>
        <a:p>
          <a:endParaRPr lang="en-IL"/>
        </a:p>
      </dgm:t>
    </dgm:pt>
    <dgm:pt modelId="{2371AC17-F978-47B2-934D-50A812591228}">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自整定</a:t>
          </a:r>
          <a:endParaRPr lang="en-IL" dirty="0">
            <a:latin typeface="+mn-lt"/>
            <a:ea typeface="+mn-ea"/>
            <a:cs typeface="+mn-ea"/>
            <a:sym typeface="+mn-lt"/>
          </a:endParaRPr>
        </a:p>
      </dgm:t>
    </dgm:pt>
    <dgm:pt modelId="{9A7F02B3-86EE-4133-84F3-003C8235D129}" type="parTrans" cxnId="{98F765C7-F051-4CBD-817A-19DB971C6F45}">
      <dgm:prSet/>
      <dgm:spPr/>
      <dgm:t>
        <a:bodyPr/>
        <a:lstStyle/>
        <a:p>
          <a:endParaRPr lang="en-IL"/>
        </a:p>
      </dgm:t>
    </dgm:pt>
    <dgm:pt modelId="{8ABFB1DB-A53B-40F2-B4EB-1197F963795B}" type="sibTrans" cxnId="{98F765C7-F051-4CBD-817A-19DB971C6F45}">
      <dgm:prSet/>
      <dgm:spPr/>
      <dgm:t>
        <a:bodyPr/>
        <a:lstStyle/>
        <a:p>
          <a:endParaRPr lang="en-IL"/>
        </a:p>
      </dgm:t>
    </dgm:pt>
    <dgm:pt modelId="{A11F8C66-0676-4D67-94CD-1119FF956638}">
      <dgm:prSet phldrT="[Text]" custT="1"/>
      <dgm:spPr>
        <a:solidFill>
          <a:srgbClr val="FFC332"/>
        </a:solidFill>
      </dgm:spPr>
      <dgm:t>
        <a:bodyPr/>
        <a:lstStyle/>
        <a:p>
          <a:r>
            <a:rPr lang="zh-CN" altLang="en-US" sz="1400" dirty="0">
              <a:solidFill>
                <a:sysClr val="windowText" lastClr="000000"/>
              </a:solidFill>
              <a:latin typeface="+mn-lt"/>
              <a:ea typeface="+mn-ea"/>
              <a:cs typeface="+mn-ea"/>
              <a:sym typeface="+mn-lt"/>
            </a:rPr>
            <a:t>调试软件</a:t>
          </a:r>
          <a:endParaRPr lang="en-IL" sz="1400" dirty="0">
            <a:solidFill>
              <a:sysClr val="windowText" lastClr="000000"/>
            </a:solidFill>
            <a:latin typeface="+mn-lt"/>
            <a:ea typeface="+mn-ea"/>
            <a:cs typeface="+mn-ea"/>
            <a:sym typeface="+mn-lt"/>
          </a:endParaRPr>
        </a:p>
      </dgm:t>
    </dgm:pt>
    <dgm:pt modelId="{1AA0F9A7-458E-49A3-AC46-8FD112C18EBA}" type="parTrans" cxnId="{0D8E3C85-9050-4323-B561-2314AB8FC5E3}">
      <dgm:prSet/>
      <dgm:spPr/>
      <dgm:t>
        <a:bodyPr/>
        <a:lstStyle/>
        <a:p>
          <a:endParaRPr lang="en-IL"/>
        </a:p>
      </dgm:t>
    </dgm:pt>
    <dgm:pt modelId="{444EDB74-D62A-48B5-8D9E-EE17F6089B51}" type="sibTrans" cxnId="{0D8E3C85-9050-4323-B561-2314AB8FC5E3}">
      <dgm:prSet/>
      <dgm:spPr/>
      <dgm:t>
        <a:bodyPr/>
        <a:lstStyle/>
        <a:p>
          <a:endParaRPr lang="en-IL"/>
        </a:p>
      </dgm:t>
    </dgm:pt>
    <dgm:pt modelId="{9F49270E-0BDB-4D2B-B71F-0B8C7C4E5A4D}">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en-US" dirty="0">
              <a:latin typeface="+mn-lt"/>
              <a:ea typeface="+mn-ea"/>
              <a:cs typeface="+mn-ea"/>
              <a:sym typeface="+mn-lt"/>
            </a:rPr>
            <a:t>AI </a:t>
          </a:r>
          <a:r>
            <a:rPr lang="zh-CN" altLang="en-US" dirty="0">
              <a:latin typeface="+mn-lt"/>
              <a:ea typeface="+mn-ea"/>
              <a:cs typeface="+mn-ea"/>
              <a:sym typeface="+mn-lt"/>
            </a:rPr>
            <a:t>助手</a:t>
          </a:r>
          <a:endParaRPr lang="en-IL" dirty="0">
            <a:latin typeface="+mn-lt"/>
            <a:ea typeface="+mn-ea"/>
            <a:cs typeface="+mn-ea"/>
            <a:sym typeface="+mn-lt"/>
          </a:endParaRPr>
        </a:p>
      </dgm:t>
    </dgm:pt>
    <dgm:pt modelId="{54BFCA51-FDE0-45D2-A3F8-286AA797A6DA}" type="parTrans" cxnId="{25CEF357-688A-46E2-9E3C-3362653B97EB}">
      <dgm:prSet/>
      <dgm:spPr/>
      <dgm:t>
        <a:bodyPr/>
        <a:lstStyle/>
        <a:p>
          <a:endParaRPr lang="en-IL"/>
        </a:p>
      </dgm:t>
    </dgm:pt>
    <dgm:pt modelId="{D2D712C8-A8D1-45ED-913D-4C05E8E22E5B}" type="sibTrans" cxnId="{25CEF357-688A-46E2-9E3C-3362653B97EB}">
      <dgm:prSet/>
      <dgm:spPr/>
      <dgm:t>
        <a:bodyPr/>
        <a:lstStyle/>
        <a:p>
          <a:endParaRPr lang="en-IL"/>
        </a:p>
      </dgm:t>
    </dgm:pt>
    <dgm:pt modelId="{9B08D848-B067-4030-B529-D688B31F5F32}">
      <dgm:prSe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中英双语</a:t>
          </a:r>
          <a:endParaRPr lang="en-US" dirty="0">
            <a:latin typeface="+mn-lt"/>
            <a:ea typeface="+mn-ea"/>
            <a:cs typeface="+mn-ea"/>
            <a:sym typeface="+mn-lt"/>
          </a:endParaRPr>
        </a:p>
      </dgm:t>
    </dgm:pt>
    <dgm:pt modelId="{BC1E0000-F280-48D2-ADAD-6F5DCC579A5F}" type="parTrans" cxnId="{2E430EE3-6212-4FE4-8B34-E3841FAAFE8F}">
      <dgm:prSet/>
      <dgm:spPr/>
      <dgm:t>
        <a:bodyPr/>
        <a:lstStyle/>
        <a:p>
          <a:endParaRPr lang="en-IL"/>
        </a:p>
      </dgm:t>
    </dgm:pt>
    <dgm:pt modelId="{D6AFD8CD-4A0D-4D71-BAB7-1D8C7527C91A}" type="sibTrans" cxnId="{2E430EE3-6212-4FE4-8B34-E3841FAAFE8F}">
      <dgm:prSet/>
      <dgm:spPr/>
      <dgm:t>
        <a:bodyPr/>
        <a:lstStyle/>
        <a:p>
          <a:endParaRPr lang="en-IL"/>
        </a:p>
      </dgm:t>
    </dgm:pt>
    <dgm:pt modelId="{064510C3-EE80-4C63-BB7E-64E769D72E2A}">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en-US" dirty="0" err="1">
              <a:latin typeface="+mn-lt"/>
              <a:ea typeface="+mn-ea"/>
              <a:cs typeface="+mn-ea"/>
              <a:sym typeface="+mn-lt"/>
            </a:rPr>
            <a:t>AqB</a:t>
          </a:r>
          <a:r>
            <a:rPr lang="en-US" dirty="0">
              <a:latin typeface="+mn-lt"/>
              <a:ea typeface="+mn-ea"/>
              <a:cs typeface="+mn-ea"/>
              <a:sym typeface="+mn-lt"/>
            </a:rPr>
            <a:t> + EEO</a:t>
          </a:r>
          <a:endParaRPr lang="en-IL" dirty="0">
            <a:latin typeface="+mn-lt"/>
            <a:ea typeface="+mn-ea"/>
            <a:cs typeface="+mn-ea"/>
            <a:sym typeface="+mn-lt"/>
          </a:endParaRPr>
        </a:p>
      </dgm:t>
    </dgm:pt>
    <dgm:pt modelId="{137FF176-943E-4F21-9AEE-D73920D62810}" type="parTrans" cxnId="{32FB627F-E047-4816-A015-7D5CD3B7001E}">
      <dgm:prSet/>
      <dgm:spPr/>
      <dgm:t>
        <a:bodyPr/>
        <a:lstStyle/>
        <a:p>
          <a:endParaRPr lang="en-IL"/>
        </a:p>
      </dgm:t>
    </dgm:pt>
    <dgm:pt modelId="{6B6674FA-1252-4D66-943B-66DBFA78856B}" type="sibTrans" cxnId="{32FB627F-E047-4816-A015-7D5CD3B7001E}">
      <dgm:prSet/>
      <dgm:spPr/>
      <dgm:t>
        <a:bodyPr/>
        <a:lstStyle/>
        <a:p>
          <a:endParaRPr lang="en-IL"/>
        </a:p>
      </dgm:t>
    </dgm:pt>
    <dgm:pt modelId="{00152DEE-A66C-4F34-985D-67CA0E84E3BC}">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en-US" dirty="0">
              <a:latin typeface="+mn-lt"/>
              <a:ea typeface="+mn-ea"/>
              <a:cs typeface="+mn-ea"/>
              <a:sym typeface="+mn-lt"/>
            </a:rPr>
            <a:t>BissC(</a:t>
          </a:r>
          <a:r>
            <a:rPr lang="zh-CN" altLang="en-US" dirty="0">
              <a:latin typeface="+mn-lt"/>
              <a:ea typeface="+mn-ea"/>
              <a:cs typeface="+mn-ea"/>
              <a:sym typeface="+mn-lt"/>
            </a:rPr>
            <a:t>开发中</a:t>
          </a:r>
          <a:r>
            <a:rPr lang="en-US" dirty="0">
              <a:latin typeface="+mn-lt"/>
              <a:ea typeface="+mn-ea"/>
              <a:cs typeface="+mn-ea"/>
              <a:sym typeface="+mn-lt"/>
            </a:rPr>
            <a:t>)</a:t>
          </a:r>
        </a:p>
      </dgm:t>
    </dgm:pt>
    <dgm:pt modelId="{472EE84B-DCFB-423E-8997-BD49793B7188}" type="parTrans" cxnId="{44761AFA-DDDF-4B20-9F32-77978624AF17}">
      <dgm:prSet/>
      <dgm:spPr/>
      <dgm:t>
        <a:bodyPr/>
        <a:lstStyle/>
        <a:p>
          <a:endParaRPr lang="en-IL"/>
        </a:p>
      </dgm:t>
    </dgm:pt>
    <dgm:pt modelId="{7D3B2E86-0F10-4F59-9E5F-1090EEDBC841}" type="sibTrans" cxnId="{44761AFA-DDDF-4B20-9F32-77978624AF17}">
      <dgm:prSet/>
      <dgm:spPr/>
      <dgm:t>
        <a:bodyPr/>
        <a:lstStyle/>
        <a:p>
          <a:endParaRPr lang="en-IL"/>
        </a:p>
      </dgm:t>
    </dgm:pt>
    <dgm:pt modelId="{9EA9661A-4845-4A52-9D51-6A849E417376}">
      <dgm:prSet phldrT="[Text]" custT="1"/>
      <dgm:spPr>
        <a:solidFill>
          <a:srgbClr val="FFC332"/>
        </a:solidFill>
      </dgm:spPr>
      <dgm:t>
        <a:bodyPr/>
        <a:lstStyle/>
        <a:p>
          <a:r>
            <a:rPr lang="zh-CN" altLang="en-US" sz="1400" dirty="0">
              <a:solidFill>
                <a:sysClr val="windowText" lastClr="000000"/>
              </a:solidFill>
              <a:latin typeface="+mn-lt"/>
              <a:ea typeface="+mn-ea"/>
              <a:cs typeface="+mn-ea"/>
              <a:sym typeface="+mn-lt"/>
            </a:rPr>
            <a:t>控制环路</a:t>
          </a:r>
          <a:endParaRPr lang="en-IL" sz="1400" dirty="0">
            <a:solidFill>
              <a:sysClr val="windowText" lastClr="000000"/>
            </a:solidFill>
            <a:latin typeface="+mn-lt"/>
            <a:ea typeface="+mn-ea"/>
            <a:cs typeface="+mn-ea"/>
            <a:sym typeface="+mn-lt"/>
          </a:endParaRPr>
        </a:p>
      </dgm:t>
    </dgm:pt>
    <dgm:pt modelId="{A8281595-705B-4E0C-A94E-4B483519BB2E}" type="parTrans" cxnId="{A8ECB9A7-4108-4AC6-9A8E-1BAA443491AB}">
      <dgm:prSet/>
      <dgm:spPr/>
      <dgm:t>
        <a:bodyPr/>
        <a:lstStyle/>
        <a:p>
          <a:endParaRPr lang="en-IL"/>
        </a:p>
      </dgm:t>
    </dgm:pt>
    <dgm:pt modelId="{2489EA14-1DFF-46A2-ADE1-2E8103111D5A}" type="sibTrans" cxnId="{A8ECB9A7-4108-4AC6-9A8E-1BAA443491AB}">
      <dgm:prSet/>
      <dgm:spPr/>
      <dgm:t>
        <a:bodyPr/>
        <a:lstStyle/>
        <a:p>
          <a:endParaRPr lang="en-IL"/>
        </a:p>
      </dgm:t>
    </dgm:pt>
    <dgm:pt modelId="{9AA0656F-247C-4976-9CE4-17DE952C8EC8}">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电流环：</a:t>
          </a:r>
          <a:r>
            <a:rPr lang="en-US" altLang="zh-CN" dirty="0">
              <a:latin typeface="+mn-lt"/>
              <a:ea typeface="+mn-ea"/>
              <a:cs typeface="+mn-ea"/>
              <a:sym typeface="+mn-lt"/>
            </a:rPr>
            <a:t>	   </a:t>
          </a:r>
          <a:r>
            <a:rPr lang="zh-CN" altLang="en-US" dirty="0">
              <a:latin typeface="+mn-lt"/>
              <a:ea typeface="+mn-ea"/>
              <a:cs typeface="+mn-ea"/>
              <a:sym typeface="+mn-lt"/>
            </a:rPr>
            <a:t>非线性电流控制，频率</a:t>
          </a:r>
          <a:r>
            <a:rPr lang="en-US" altLang="zh-CN" dirty="0">
              <a:latin typeface="+mn-lt"/>
              <a:ea typeface="+mn-ea"/>
              <a:cs typeface="+mn-ea"/>
              <a:sym typeface="+mn-lt"/>
            </a:rPr>
            <a:t>16k Hz</a:t>
          </a:r>
          <a:endParaRPr lang="en-IL" dirty="0">
            <a:latin typeface="+mn-lt"/>
            <a:ea typeface="+mn-ea"/>
            <a:cs typeface="+mn-ea"/>
            <a:sym typeface="+mn-lt"/>
          </a:endParaRPr>
        </a:p>
      </dgm:t>
    </dgm:pt>
    <dgm:pt modelId="{B86B7115-34C6-4CF7-8B22-591094E85C27}" type="parTrans" cxnId="{A879A325-D435-400F-92D9-4777983826BA}">
      <dgm:prSet/>
      <dgm:spPr/>
      <dgm:t>
        <a:bodyPr/>
        <a:lstStyle/>
        <a:p>
          <a:endParaRPr lang="en-IL"/>
        </a:p>
      </dgm:t>
    </dgm:pt>
    <dgm:pt modelId="{F8C15D89-8A2B-4AD3-A573-9AEEB8841527}" type="sibTrans" cxnId="{A879A325-D435-400F-92D9-4777983826BA}">
      <dgm:prSet/>
      <dgm:spPr/>
      <dgm:t>
        <a:bodyPr/>
        <a:lstStyle/>
        <a:p>
          <a:endParaRPr lang="en-IL"/>
        </a:p>
      </dgm:t>
    </dgm:pt>
    <dgm:pt modelId="{6851EE52-1BF8-4EE0-AC44-CA42A6223207}">
      <dgm:prSet phldrT="[Text]" custT="1"/>
      <dgm:spPr>
        <a:solidFill>
          <a:srgbClr val="FFC332"/>
        </a:solidFill>
      </dgm:spPr>
      <dgm:t>
        <a:bodyPr/>
        <a:lstStyle/>
        <a:p>
          <a:r>
            <a:rPr lang="zh-CN" altLang="en-US" sz="1400" dirty="0">
              <a:solidFill>
                <a:sysClr val="windowText" lastClr="000000"/>
              </a:solidFill>
              <a:latin typeface="+mn-lt"/>
              <a:ea typeface="+mn-ea"/>
              <a:cs typeface="+mn-ea"/>
              <a:sym typeface="+mn-lt"/>
            </a:rPr>
            <a:t>特色功能</a:t>
          </a:r>
          <a:endParaRPr lang="en-IL" sz="1400" dirty="0">
            <a:solidFill>
              <a:sysClr val="windowText" lastClr="000000"/>
            </a:solidFill>
            <a:latin typeface="+mn-lt"/>
            <a:ea typeface="+mn-ea"/>
            <a:cs typeface="+mn-ea"/>
            <a:sym typeface="+mn-lt"/>
          </a:endParaRPr>
        </a:p>
      </dgm:t>
    </dgm:pt>
    <dgm:pt modelId="{931105BD-39A2-444C-98B0-F759A536B781}" type="parTrans" cxnId="{5E68C299-01BE-4E17-AA6F-6B630E237EEC}">
      <dgm:prSet/>
      <dgm:spPr/>
      <dgm:t>
        <a:bodyPr/>
        <a:lstStyle/>
        <a:p>
          <a:endParaRPr lang="en-IL"/>
        </a:p>
      </dgm:t>
    </dgm:pt>
    <dgm:pt modelId="{88516C51-DF2B-44EC-9EAA-41E740956A7F}" type="sibTrans" cxnId="{5E68C299-01BE-4E17-AA6F-6B630E237EEC}">
      <dgm:prSet/>
      <dgm:spPr/>
      <dgm:t>
        <a:bodyPr/>
        <a:lstStyle/>
        <a:p>
          <a:endParaRPr lang="en-IL"/>
        </a:p>
      </dgm:t>
    </dgm:pt>
    <dgm:pt modelId="{A22C56BD-45F8-4933-BD06-9C9F1AD59A28}">
      <dgm:prSet/>
      <dgm:spPr/>
      <dgm:t>
        <a:bodyPr/>
        <a:lstStyle/>
        <a:p>
          <a:r>
            <a:rPr lang="zh-CN" altLang="en-US" dirty="0">
              <a:latin typeface="+mn-lt"/>
              <a:ea typeface="+mn-ea"/>
              <a:cs typeface="+mn-ea"/>
              <a:sym typeface="+mn-lt"/>
            </a:rPr>
            <a:t>增益切换</a:t>
          </a:r>
          <a:endParaRPr lang="en-IL" dirty="0">
            <a:latin typeface="+mn-lt"/>
            <a:ea typeface="+mn-ea"/>
            <a:cs typeface="+mn-ea"/>
            <a:sym typeface="+mn-lt"/>
          </a:endParaRPr>
        </a:p>
      </dgm:t>
    </dgm:pt>
    <dgm:pt modelId="{5F7BAE7D-2D73-49A9-9B62-328610519E8A}" type="parTrans" cxnId="{81278DBA-F993-4EB9-82F7-7303BF413222}">
      <dgm:prSet/>
      <dgm:spPr/>
      <dgm:t>
        <a:bodyPr/>
        <a:lstStyle/>
        <a:p>
          <a:endParaRPr lang="LID4096"/>
        </a:p>
      </dgm:t>
    </dgm:pt>
    <dgm:pt modelId="{922A61FA-DB19-4CD7-B79E-FB3C0849D34D}" type="sibTrans" cxnId="{81278DBA-F993-4EB9-82F7-7303BF413222}">
      <dgm:prSet/>
      <dgm:spPr/>
      <dgm:t>
        <a:bodyPr/>
        <a:lstStyle/>
        <a:p>
          <a:endParaRPr lang="LID4096"/>
        </a:p>
      </dgm:t>
    </dgm:pt>
    <dgm:pt modelId="{E6A582F8-CF35-4F0E-8074-F082B2F1B7BB}">
      <dgm:prSet/>
      <dgm:spPr/>
      <dgm:t>
        <a:bodyPr/>
        <a:lstStyle/>
        <a:p>
          <a:r>
            <a:rPr lang="zh-CN" altLang="en-US" dirty="0">
              <a:latin typeface="+mn-lt"/>
              <a:ea typeface="+mn-ea"/>
              <a:cs typeface="+mn-ea"/>
              <a:sym typeface="+mn-lt"/>
            </a:rPr>
            <a:t>指令滤波</a:t>
          </a:r>
          <a:endParaRPr lang="en-IL" dirty="0">
            <a:latin typeface="+mn-lt"/>
            <a:ea typeface="+mn-ea"/>
            <a:cs typeface="+mn-ea"/>
            <a:sym typeface="+mn-lt"/>
          </a:endParaRPr>
        </a:p>
      </dgm:t>
    </dgm:pt>
    <dgm:pt modelId="{CECDABD2-D8C7-4050-B8ED-1F2B46FE18CC}" type="parTrans" cxnId="{0BC58CAB-F20C-4561-9274-83E3FFBCE8C4}">
      <dgm:prSet/>
      <dgm:spPr/>
      <dgm:t>
        <a:bodyPr/>
        <a:lstStyle/>
        <a:p>
          <a:endParaRPr lang="LID4096"/>
        </a:p>
      </dgm:t>
    </dgm:pt>
    <dgm:pt modelId="{29DE4544-E7B5-4749-ADBD-41033E4227F0}" type="sibTrans" cxnId="{0BC58CAB-F20C-4561-9274-83E3FFBCE8C4}">
      <dgm:prSet/>
      <dgm:spPr/>
      <dgm:t>
        <a:bodyPr/>
        <a:lstStyle/>
        <a:p>
          <a:endParaRPr lang="LID4096"/>
        </a:p>
      </dgm:t>
    </dgm:pt>
    <dgm:pt modelId="{FFB98759-D147-4838-B050-B0DB7B381DBC}">
      <dgm:prSet/>
      <dgm:spPr/>
      <dgm:t>
        <a:bodyPr/>
        <a:lstStyle/>
        <a:p>
          <a:r>
            <a:rPr lang="zh-CN" altLang="en-US" dirty="0">
              <a:latin typeface="+mn-lt"/>
              <a:ea typeface="+mn-ea"/>
              <a:cs typeface="+mn-ea"/>
              <a:sym typeface="+mn-lt"/>
            </a:rPr>
            <a:t>碰撞检测</a:t>
          </a:r>
          <a:endParaRPr lang="en-IL" dirty="0">
            <a:latin typeface="+mn-lt"/>
            <a:ea typeface="+mn-ea"/>
            <a:cs typeface="+mn-ea"/>
            <a:sym typeface="+mn-lt"/>
          </a:endParaRPr>
        </a:p>
      </dgm:t>
    </dgm:pt>
    <dgm:pt modelId="{09E52BDD-9752-44E3-8337-48E1A63599DC}" type="parTrans" cxnId="{5D399A57-0FAA-4BEE-9F78-22B95E3DF54D}">
      <dgm:prSet/>
      <dgm:spPr/>
      <dgm:t>
        <a:bodyPr/>
        <a:lstStyle/>
        <a:p>
          <a:endParaRPr lang="LID4096"/>
        </a:p>
      </dgm:t>
    </dgm:pt>
    <dgm:pt modelId="{7A492F7F-75F0-406A-80E1-C33FF68D48A7}" type="sibTrans" cxnId="{5D399A57-0FAA-4BEE-9F78-22B95E3DF54D}">
      <dgm:prSet/>
      <dgm:spPr/>
      <dgm:t>
        <a:bodyPr/>
        <a:lstStyle/>
        <a:p>
          <a:endParaRPr lang="LID4096"/>
        </a:p>
      </dgm:t>
    </dgm:pt>
    <dgm:pt modelId="{A600DD9B-FD1E-4351-AEA4-C6B28185EA23}">
      <dgm:prSet/>
      <dgm:spPr/>
      <dgm:t>
        <a:bodyPr/>
        <a:lstStyle/>
        <a:p>
          <a:r>
            <a:rPr lang="zh-CN" altLang="en-US" dirty="0">
              <a:latin typeface="+mn-lt"/>
              <a:ea typeface="+mn-ea"/>
              <a:cs typeface="+mn-ea"/>
              <a:sym typeface="+mn-lt"/>
            </a:rPr>
            <a:t>电机安装</a:t>
          </a:r>
          <a:endParaRPr lang="en-IL" dirty="0">
            <a:latin typeface="+mn-lt"/>
            <a:ea typeface="+mn-ea"/>
            <a:cs typeface="+mn-ea"/>
            <a:sym typeface="+mn-lt"/>
          </a:endParaRPr>
        </a:p>
      </dgm:t>
    </dgm:pt>
    <dgm:pt modelId="{72DFA320-3C70-485A-B901-9B11266B5069}" type="parTrans" cxnId="{A537DA28-0110-4D22-A4C7-0E7DCF335F2D}">
      <dgm:prSet/>
      <dgm:spPr/>
      <dgm:t>
        <a:bodyPr/>
        <a:lstStyle/>
        <a:p>
          <a:endParaRPr lang="LID4096"/>
        </a:p>
      </dgm:t>
    </dgm:pt>
    <dgm:pt modelId="{CAD8F067-58F9-4A3B-AFC8-5E84BBA07315}" type="sibTrans" cxnId="{A537DA28-0110-4D22-A4C7-0E7DCF335F2D}">
      <dgm:prSet/>
      <dgm:spPr/>
      <dgm:t>
        <a:bodyPr/>
        <a:lstStyle/>
        <a:p>
          <a:endParaRPr lang="LID4096"/>
        </a:p>
      </dgm:t>
    </dgm:pt>
    <dgm:pt modelId="{369BE322-04B9-451A-96D6-A2BF7098E117}">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速度环：      </a:t>
          </a:r>
          <a:r>
            <a:rPr lang="en-US" altLang="zh-CN" dirty="0">
              <a:latin typeface="+mn-lt"/>
              <a:ea typeface="+mn-ea"/>
              <a:cs typeface="+mn-ea"/>
              <a:sym typeface="+mn-lt"/>
            </a:rPr>
            <a:t>PDFF</a:t>
          </a:r>
          <a:r>
            <a:rPr lang="zh-CN" altLang="en-US" dirty="0">
              <a:latin typeface="+mn-lt"/>
              <a:ea typeface="+mn-ea"/>
              <a:cs typeface="+mn-ea"/>
              <a:sym typeface="+mn-lt"/>
            </a:rPr>
            <a:t>控制，频率</a:t>
          </a:r>
          <a:r>
            <a:rPr lang="en-US" altLang="zh-CN" dirty="0">
              <a:latin typeface="+mn-lt"/>
              <a:ea typeface="+mn-ea"/>
              <a:cs typeface="+mn-ea"/>
              <a:sym typeface="+mn-lt"/>
            </a:rPr>
            <a:t>8k Hz</a:t>
          </a:r>
          <a:endParaRPr lang="en-IL" dirty="0">
            <a:latin typeface="+mn-lt"/>
            <a:ea typeface="+mn-ea"/>
            <a:cs typeface="+mn-ea"/>
            <a:sym typeface="+mn-lt"/>
          </a:endParaRPr>
        </a:p>
      </dgm:t>
    </dgm:pt>
    <dgm:pt modelId="{D6948A12-AC5C-4C7F-8D2A-29C9C2635E08}" type="parTrans" cxnId="{5F26A3B3-8B28-4DE5-888F-B44677305AA5}">
      <dgm:prSet/>
      <dgm:spPr/>
      <dgm:t>
        <a:bodyPr/>
        <a:lstStyle/>
        <a:p>
          <a:endParaRPr lang="LID4096"/>
        </a:p>
      </dgm:t>
    </dgm:pt>
    <dgm:pt modelId="{1851F658-AE28-447E-856D-424F0657105B}" type="sibTrans" cxnId="{5F26A3B3-8B28-4DE5-888F-B44677305AA5}">
      <dgm:prSet/>
      <dgm:spPr/>
      <dgm:t>
        <a:bodyPr/>
        <a:lstStyle/>
        <a:p>
          <a:endParaRPr lang="LID4096"/>
        </a:p>
      </dgm:t>
    </dgm:pt>
    <dgm:pt modelId="{08CCD3A1-4412-41F8-9C48-96AB22549D4F}">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位置环：           比例控制，频率</a:t>
          </a:r>
          <a:r>
            <a:rPr lang="en-US" altLang="zh-CN" dirty="0">
              <a:latin typeface="+mn-lt"/>
              <a:ea typeface="+mn-ea"/>
              <a:cs typeface="+mn-ea"/>
              <a:sym typeface="+mn-lt"/>
            </a:rPr>
            <a:t>8k Hz</a:t>
          </a:r>
          <a:endParaRPr lang="en-IL" dirty="0">
            <a:latin typeface="+mn-lt"/>
            <a:ea typeface="+mn-ea"/>
            <a:cs typeface="+mn-ea"/>
            <a:sym typeface="+mn-lt"/>
          </a:endParaRPr>
        </a:p>
      </dgm:t>
    </dgm:pt>
    <dgm:pt modelId="{1486EE26-3FE9-4623-A42E-D0D93C84B813}" type="parTrans" cxnId="{FD53625A-EB9A-4924-A342-D857F3901E57}">
      <dgm:prSet/>
      <dgm:spPr/>
      <dgm:t>
        <a:bodyPr/>
        <a:lstStyle/>
        <a:p>
          <a:endParaRPr lang="LID4096"/>
        </a:p>
      </dgm:t>
    </dgm:pt>
    <dgm:pt modelId="{50B9C56F-2DF8-49E2-9E90-A26CD2CAD40E}" type="sibTrans" cxnId="{FD53625A-EB9A-4924-A342-D857F3901E57}">
      <dgm:prSet/>
      <dgm:spPr/>
      <dgm:t>
        <a:bodyPr/>
        <a:lstStyle/>
        <a:p>
          <a:endParaRPr lang="LID4096"/>
        </a:p>
      </dgm:t>
    </dgm:pt>
    <dgm:pt modelId="{BC6BF0B8-F7D1-44DB-AAB7-956FF5EFB582}">
      <dgm:prSet/>
      <dgm:spPr/>
      <dgm:t>
        <a:bodyPr/>
        <a:lstStyle/>
        <a:p>
          <a:r>
            <a:rPr lang="zh-CN" altLang="en-US" dirty="0">
              <a:latin typeface="+mn-lt"/>
              <a:ea typeface="+mn-ea"/>
              <a:cs typeface="+mn-ea"/>
              <a:sym typeface="+mn-lt"/>
            </a:rPr>
            <a:t>误差补偿</a:t>
          </a:r>
          <a:r>
            <a:rPr lang="en-US" dirty="0">
              <a:latin typeface="+mn-lt"/>
              <a:ea typeface="+mn-ea"/>
              <a:cs typeface="+mn-ea"/>
              <a:sym typeface="+mn-lt"/>
            </a:rPr>
            <a:t>(</a:t>
          </a:r>
          <a:r>
            <a:rPr lang="zh-CN" altLang="en-US" dirty="0">
              <a:latin typeface="+mn-lt"/>
              <a:ea typeface="+mn-ea"/>
              <a:cs typeface="+mn-ea"/>
              <a:sym typeface="+mn-lt"/>
            </a:rPr>
            <a:t>开发中</a:t>
          </a:r>
          <a:r>
            <a:rPr lang="en-US" dirty="0">
              <a:latin typeface="+mn-lt"/>
              <a:ea typeface="+mn-ea"/>
              <a:cs typeface="+mn-ea"/>
              <a:sym typeface="+mn-lt"/>
            </a:rPr>
            <a:t>)</a:t>
          </a:r>
          <a:endParaRPr lang="en-IL" dirty="0">
            <a:latin typeface="+mn-lt"/>
            <a:ea typeface="+mn-ea"/>
            <a:cs typeface="+mn-ea"/>
            <a:sym typeface="+mn-lt"/>
          </a:endParaRPr>
        </a:p>
      </dgm:t>
    </dgm:pt>
    <dgm:pt modelId="{FB06E73E-E12D-46EF-9378-465DE5CC1EDA}" type="parTrans" cxnId="{47AFF6D5-EA03-46DF-9CBE-8CAE144B4D67}">
      <dgm:prSet/>
      <dgm:spPr/>
      <dgm:t>
        <a:bodyPr/>
        <a:lstStyle/>
        <a:p>
          <a:endParaRPr lang="LID4096"/>
        </a:p>
      </dgm:t>
    </dgm:pt>
    <dgm:pt modelId="{201BD321-6878-4D2B-8C2B-668ECE73F76C}" type="sibTrans" cxnId="{47AFF6D5-EA03-46DF-9CBE-8CAE144B4D67}">
      <dgm:prSet/>
      <dgm:spPr/>
      <dgm:t>
        <a:bodyPr/>
        <a:lstStyle/>
        <a:p>
          <a:endParaRPr lang="LID4096"/>
        </a:p>
      </dgm:t>
    </dgm:pt>
    <dgm:pt modelId="{4A1E0FFD-4778-41F4-A495-E17F1B6D08A0}">
      <dgm:prSet/>
      <dgm:spPr/>
      <dgm:t>
        <a:bodyPr/>
        <a:lstStyle/>
        <a:p>
          <a:r>
            <a:rPr lang="zh-CN" altLang="en-US" dirty="0">
              <a:latin typeface="+mn-lt"/>
              <a:ea typeface="+mn-ea"/>
              <a:cs typeface="+mn-ea"/>
              <a:sym typeface="+mn-lt"/>
            </a:rPr>
            <a:t>位置比较输出</a:t>
          </a:r>
          <a:r>
            <a:rPr lang="en-US" dirty="0">
              <a:latin typeface="+mn-lt"/>
              <a:ea typeface="+mn-ea"/>
              <a:cs typeface="+mn-ea"/>
              <a:sym typeface="+mn-lt"/>
            </a:rPr>
            <a:t>/ </a:t>
          </a:r>
          <a:r>
            <a:rPr lang="zh-CN" altLang="en-US" dirty="0">
              <a:latin typeface="+mn-lt"/>
              <a:ea typeface="+mn-ea"/>
              <a:cs typeface="+mn-ea"/>
              <a:sym typeface="+mn-lt"/>
            </a:rPr>
            <a:t>探针</a:t>
          </a:r>
          <a:r>
            <a:rPr lang="en-US" dirty="0">
              <a:latin typeface="+mn-lt"/>
              <a:ea typeface="+mn-ea"/>
              <a:cs typeface="+mn-ea"/>
              <a:sym typeface="+mn-lt"/>
            </a:rPr>
            <a:t>(</a:t>
          </a:r>
          <a:r>
            <a:rPr lang="zh-CN" altLang="en-US" dirty="0">
              <a:latin typeface="+mn-lt"/>
              <a:ea typeface="+mn-ea"/>
              <a:cs typeface="+mn-ea"/>
              <a:sym typeface="+mn-lt"/>
            </a:rPr>
            <a:t>开发中</a:t>
          </a:r>
          <a:r>
            <a:rPr lang="en-US" dirty="0">
              <a:latin typeface="+mn-lt"/>
              <a:ea typeface="+mn-ea"/>
              <a:cs typeface="+mn-ea"/>
              <a:sym typeface="+mn-lt"/>
            </a:rPr>
            <a:t>)</a:t>
          </a:r>
        </a:p>
      </dgm:t>
    </dgm:pt>
    <dgm:pt modelId="{8571AECD-9342-49AB-BA66-AEF5CA11EC61}" type="parTrans" cxnId="{AD064414-82E1-460D-A62A-084B2A4A9F58}">
      <dgm:prSet/>
      <dgm:spPr/>
      <dgm:t>
        <a:bodyPr/>
        <a:lstStyle/>
        <a:p>
          <a:endParaRPr lang="LID4096"/>
        </a:p>
      </dgm:t>
    </dgm:pt>
    <dgm:pt modelId="{499B4A72-4DCF-4DB4-BEB5-BDF056D344B8}" type="sibTrans" cxnId="{AD064414-82E1-460D-A62A-084B2A4A9F58}">
      <dgm:prSet/>
      <dgm:spPr/>
      <dgm:t>
        <a:bodyPr/>
        <a:lstStyle/>
        <a:p>
          <a:endParaRPr lang="LID4096"/>
        </a:p>
      </dgm:t>
    </dgm:pt>
    <dgm:pt modelId="{A36CB62A-FC1D-4B61-B5CE-7256D3A8CE5F}">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en-US" altLang="zh-CN" dirty="0">
              <a:latin typeface="+mn-lt"/>
              <a:ea typeface="+mn-ea"/>
              <a:cs typeface="+mn-ea"/>
              <a:sym typeface="+mn-lt"/>
            </a:rPr>
            <a:t>Servo studio +</a:t>
          </a:r>
          <a:endParaRPr lang="en-IL" dirty="0">
            <a:latin typeface="+mn-lt"/>
            <a:ea typeface="+mn-ea"/>
            <a:cs typeface="+mn-ea"/>
            <a:sym typeface="+mn-lt"/>
          </a:endParaRPr>
        </a:p>
      </dgm:t>
    </dgm:pt>
    <dgm:pt modelId="{06A60312-99E3-41A4-B2A9-DC4004C6B28B}" type="parTrans" cxnId="{9DA61DED-F9FF-43DC-BD0B-04F719F5EC3D}">
      <dgm:prSet/>
      <dgm:spPr/>
      <dgm:t>
        <a:bodyPr/>
        <a:lstStyle/>
        <a:p>
          <a:endParaRPr lang="LID4096"/>
        </a:p>
      </dgm:t>
    </dgm:pt>
    <dgm:pt modelId="{A07CC738-EC21-4EB8-9451-4DCAE2E4BF8E}" type="sibTrans" cxnId="{9DA61DED-F9FF-43DC-BD0B-04F719F5EC3D}">
      <dgm:prSet/>
      <dgm:spPr/>
      <dgm:t>
        <a:bodyPr/>
        <a:lstStyle/>
        <a:p>
          <a:endParaRPr lang="LID4096"/>
        </a:p>
      </dgm:t>
    </dgm:pt>
    <dgm:pt modelId="{3BE861E8-5BCA-4C83-BAE6-77E0FCBF4DE0}">
      <dgm:prSet phldrT="[Tex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频率分析</a:t>
          </a:r>
          <a:endParaRPr lang="en-IL" dirty="0">
            <a:latin typeface="+mn-lt"/>
            <a:ea typeface="+mn-ea"/>
            <a:cs typeface="+mn-ea"/>
            <a:sym typeface="+mn-lt"/>
          </a:endParaRPr>
        </a:p>
      </dgm:t>
    </dgm:pt>
    <dgm:pt modelId="{FA36945D-E04A-42E8-AEF5-44E39400F47B}" type="parTrans" cxnId="{8D79ED92-85D2-49FE-B4AD-009A12F3419B}">
      <dgm:prSet/>
      <dgm:spPr/>
      <dgm:t>
        <a:bodyPr/>
        <a:lstStyle/>
        <a:p>
          <a:endParaRPr lang="LID4096"/>
        </a:p>
      </dgm:t>
    </dgm:pt>
    <dgm:pt modelId="{EED064E0-79D7-4822-B07D-EFBD3AB7F684}" type="sibTrans" cxnId="{8D79ED92-85D2-49FE-B4AD-009A12F3419B}">
      <dgm:prSet/>
      <dgm:spPr/>
      <dgm:t>
        <a:bodyPr/>
        <a:lstStyle/>
        <a:p>
          <a:endParaRPr lang="LID4096"/>
        </a:p>
      </dgm:t>
    </dgm:pt>
    <dgm:pt modelId="{51A50D88-FC84-43CF-BE57-3ED045A5A872}">
      <dgm:prSet/>
      <dgm:spPr>
        <a:solidFill>
          <a:schemeClr val="bg1">
            <a:lumMod val="95000"/>
            <a:alpha val="90000"/>
          </a:schemeClr>
        </a:solidFill>
        <a:effectLst>
          <a:reflection blurRad="6350" stA="50000" endA="300" endPos="38500" dist="50800" dir="5400000" sy="-100000" algn="bl" rotWithShape="0"/>
        </a:effectLst>
      </dgm:spPr>
      <dgm:t>
        <a:bodyPr/>
        <a:lstStyle/>
        <a:p>
          <a:r>
            <a:rPr lang="zh-CN" altLang="en-US" dirty="0">
              <a:latin typeface="+mn-lt"/>
              <a:ea typeface="+mn-ea"/>
              <a:cs typeface="+mn-ea"/>
              <a:sym typeface="+mn-lt"/>
            </a:rPr>
            <a:t>兼容单轴、多轴驱动器</a:t>
          </a:r>
          <a:endParaRPr lang="en-US" dirty="0">
            <a:latin typeface="+mn-lt"/>
            <a:ea typeface="+mn-ea"/>
            <a:cs typeface="+mn-ea"/>
            <a:sym typeface="+mn-lt"/>
          </a:endParaRPr>
        </a:p>
      </dgm:t>
    </dgm:pt>
    <dgm:pt modelId="{7695F06B-1F33-4E7A-94F3-1F39D55E352E}" type="parTrans" cxnId="{AADD1721-63B8-45A0-B8B2-BCD24E68E9FA}">
      <dgm:prSet/>
      <dgm:spPr/>
    </dgm:pt>
    <dgm:pt modelId="{1FD310D2-6CB6-4DF1-886B-5ED9F29F08DE}" type="sibTrans" cxnId="{AADD1721-63B8-45A0-B8B2-BCD24E68E9FA}">
      <dgm:prSet/>
      <dgm:spPr/>
    </dgm:pt>
    <dgm:pt modelId="{2E83D8CB-3CF3-406E-BD29-4D9EC05613A5}" type="pres">
      <dgm:prSet presAssocID="{4896D4EB-BCBA-43C0-9BB7-CDE17A770121}" presName="Name0" presStyleCnt="0">
        <dgm:presLayoutVars>
          <dgm:dir/>
          <dgm:animLvl val="lvl"/>
          <dgm:resizeHandles val="exact"/>
        </dgm:presLayoutVars>
      </dgm:prSet>
      <dgm:spPr/>
    </dgm:pt>
    <dgm:pt modelId="{DBDB72B5-2089-4D5D-BC5C-323967B34581}" type="pres">
      <dgm:prSet presAssocID="{F615750E-C0A4-40E8-BA75-E3E1F09A8A35}" presName="composite" presStyleCnt="0"/>
      <dgm:spPr/>
    </dgm:pt>
    <dgm:pt modelId="{400A6878-BCAA-4A24-91CC-5B7D1806466E}" type="pres">
      <dgm:prSet presAssocID="{F615750E-C0A4-40E8-BA75-E3E1F09A8A35}" presName="parTx" presStyleLbl="alignNode1" presStyleIdx="0" presStyleCnt="4">
        <dgm:presLayoutVars>
          <dgm:chMax val="0"/>
          <dgm:chPref val="0"/>
          <dgm:bulletEnabled val="1"/>
        </dgm:presLayoutVars>
      </dgm:prSet>
      <dgm:spPr/>
    </dgm:pt>
    <dgm:pt modelId="{5157F88B-AC79-4B39-A150-AB521C7ACE20}" type="pres">
      <dgm:prSet presAssocID="{F615750E-C0A4-40E8-BA75-E3E1F09A8A35}" presName="desTx" presStyleLbl="alignAccFollowNode1" presStyleIdx="0" presStyleCnt="4">
        <dgm:presLayoutVars>
          <dgm:bulletEnabled val="1"/>
        </dgm:presLayoutVars>
      </dgm:prSet>
      <dgm:spPr/>
    </dgm:pt>
    <dgm:pt modelId="{B09BDC82-605C-412A-97D7-4AB169A11EBC}" type="pres">
      <dgm:prSet presAssocID="{BE591E71-06DD-403B-9CD3-2315B03E2A2B}" presName="space" presStyleCnt="0"/>
      <dgm:spPr/>
    </dgm:pt>
    <dgm:pt modelId="{E23C4045-AED0-4837-B919-F75886BFD156}" type="pres">
      <dgm:prSet presAssocID="{9EA9661A-4845-4A52-9D51-6A849E417376}" presName="composite" presStyleCnt="0"/>
      <dgm:spPr/>
    </dgm:pt>
    <dgm:pt modelId="{17AC31EF-3EAC-457E-A583-41CF7459740F}" type="pres">
      <dgm:prSet presAssocID="{9EA9661A-4845-4A52-9D51-6A849E417376}" presName="parTx" presStyleLbl="alignNode1" presStyleIdx="1" presStyleCnt="4">
        <dgm:presLayoutVars>
          <dgm:chMax val="0"/>
          <dgm:chPref val="0"/>
          <dgm:bulletEnabled val="1"/>
        </dgm:presLayoutVars>
      </dgm:prSet>
      <dgm:spPr/>
    </dgm:pt>
    <dgm:pt modelId="{47D884FA-6089-403D-8FC2-A2BB928B6B99}" type="pres">
      <dgm:prSet presAssocID="{9EA9661A-4845-4A52-9D51-6A849E417376}" presName="desTx" presStyleLbl="alignAccFollowNode1" presStyleIdx="1" presStyleCnt="4">
        <dgm:presLayoutVars>
          <dgm:bulletEnabled val="1"/>
        </dgm:presLayoutVars>
      </dgm:prSet>
      <dgm:spPr/>
    </dgm:pt>
    <dgm:pt modelId="{78E7FB44-B7C1-491B-A4C0-16D07C880FB9}" type="pres">
      <dgm:prSet presAssocID="{2489EA14-1DFF-46A2-ADE1-2E8103111D5A}" presName="space" presStyleCnt="0"/>
      <dgm:spPr/>
    </dgm:pt>
    <dgm:pt modelId="{105A021D-8D2D-4CA4-9717-4915D1A2C23E}" type="pres">
      <dgm:prSet presAssocID="{6851EE52-1BF8-4EE0-AC44-CA42A6223207}" presName="composite" presStyleCnt="0"/>
      <dgm:spPr/>
    </dgm:pt>
    <dgm:pt modelId="{0E71AB7D-A7C3-4E93-91AD-20D952F1B925}" type="pres">
      <dgm:prSet presAssocID="{6851EE52-1BF8-4EE0-AC44-CA42A6223207}" presName="parTx" presStyleLbl="alignNode1" presStyleIdx="2" presStyleCnt="4">
        <dgm:presLayoutVars>
          <dgm:chMax val="0"/>
          <dgm:chPref val="0"/>
          <dgm:bulletEnabled val="1"/>
        </dgm:presLayoutVars>
      </dgm:prSet>
      <dgm:spPr/>
    </dgm:pt>
    <dgm:pt modelId="{095EDA2A-210C-4131-80C9-19C739EF6374}" type="pres">
      <dgm:prSet presAssocID="{6851EE52-1BF8-4EE0-AC44-CA42A6223207}" presName="desTx" presStyleLbl="alignAccFollowNode1" presStyleIdx="2" presStyleCnt="4">
        <dgm:presLayoutVars>
          <dgm:bulletEnabled val="1"/>
        </dgm:presLayoutVars>
      </dgm:prSet>
      <dgm:spPr/>
    </dgm:pt>
    <dgm:pt modelId="{174FC684-7DD1-4C43-AD8F-A0AB29C2E00A}" type="pres">
      <dgm:prSet presAssocID="{88516C51-DF2B-44EC-9EAA-41E740956A7F}" presName="space" presStyleCnt="0"/>
      <dgm:spPr/>
    </dgm:pt>
    <dgm:pt modelId="{4D1FE51E-FF7E-4074-BA72-0D4797A0D421}" type="pres">
      <dgm:prSet presAssocID="{A11F8C66-0676-4D67-94CD-1119FF956638}" presName="composite" presStyleCnt="0"/>
      <dgm:spPr/>
    </dgm:pt>
    <dgm:pt modelId="{D09C87DB-0327-4974-A77D-0006AAE4EF4E}" type="pres">
      <dgm:prSet presAssocID="{A11F8C66-0676-4D67-94CD-1119FF956638}" presName="parTx" presStyleLbl="alignNode1" presStyleIdx="3" presStyleCnt="4">
        <dgm:presLayoutVars>
          <dgm:chMax val="0"/>
          <dgm:chPref val="0"/>
          <dgm:bulletEnabled val="1"/>
        </dgm:presLayoutVars>
      </dgm:prSet>
      <dgm:spPr/>
    </dgm:pt>
    <dgm:pt modelId="{5939CB2D-EDEA-4169-AAA1-508E6DBE9364}" type="pres">
      <dgm:prSet presAssocID="{A11F8C66-0676-4D67-94CD-1119FF956638}" presName="desTx" presStyleLbl="alignAccFollowNode1" presStyleIdx="3" presStyleCnt="4">
        <dgm:presLayoutVars>
          <dgm:bulletEnabled val="1"/>
        </dgm:presLayoutVars>
      </dgm:prSet>
      <dgm:spPr/>
    </dgm:pt>
  </dgm:ptLst>
  <dgm:cxnLst>
    <dgm:cxn modelId="{39D7100F-2D50-4CC8-AA8D-6B93564BE8DF}" type="presOf" srcId="{A11F8C66-0676-4D67-94CD-1119FF956638}" destId="{D09C87DB-0327-4974-A77D-0006AAE4EF4E}" srcOrd="0" destOrd="0" presId="urn:microsoft.com/office/officeart/2005/8/layout/hList1"/>
    <dgm:cxn modelId="{AD064414-82E1-460D-A62A-084B2A4A9F58}" srcId="{6851EE52-1BF8-4EE0-AC44-CA42A6223207}" destId="{4A1E0FFD-4778-41F4-A495-E17F1B6D08A0}" srcOrd="7" destOrd="0" parTransId="{8571AECD-9342-49AB-BA66-AEF5CA11EC61}" sibTransId="{499B4A72-4DCF-4DB4-BEB5-BDF056D344B8}"/>
    <dgm:cxn modelId="{57E0FB19-9628-477E-AEA4-306876EAC521}" type="presOf" srcId="{F615750E-C0A4-40E8-BA75-E3E1F09A8A35}" destId="{400A6878-BCAA-4A24-91CC-5B7D1806466E}" srcOrd="0" destOrd="0" presId="urn:microsoft.com/office/officeart/2005/8/layout/hList1"/>
    <dgm:cxn modelId="{FA907E20-D475-45AC-9263-86EC47838B25}" type="presOf" srcId="{BC6BF0B8-F7D1-44DB-AAB7-956FF5EFB582}" destId="{095EDA2A-210C-4131-80C9-19C739EF6374}" srcOrd="0" destOrd="6" presId="urn:microsoft.com/office/officeart/2005/8/layout/hList1"/>
    <dgm:cxn modelId="{AADD1721-63B8-45A0-B8B2-BCD24E68E9FA}" srcId="{A11F8C66-0676-4D67-94CD-1119FF956638}" destId="{51A50D88-FC84-43CF-BE57-3ED045A5A872}" srcOrd="3" destOrd="0" parTransId="{7695F06B-1F33-4E7A-94F3-1F39D55E352E}" sibTransId="{1FD310D2-6CB6-4DF1-886B-5ED9F29F08DE}"/>
    <dgm:cxn modelId="{A879A325-D435-400F-92D9-4777983826BA}" srcId="{9EA9661A-4845-4A52-9D51-6A849E417376}" destId="{9AA0656F-247C-4976-9CE4-17DE952C8EC8}" srcOrd="0" destOrd="0" parTransId="{B86B7115-34C6-4CF7-8B22-591094E85C27}" sibTransId="{F8C15D89-8A2B-4AD3-A573-9AEEB8841527}"/>
    <dgm:cxn modelId="{A537DA28-0110-4D22-A4C7-0E7DCF335F2D}" srcId="{6851EE52-1BF8-4EE0-AC44-CA42A6223207}" destId="{A600DD9B-FD1E-4351-AEA4-C6B28185EA23}" srcOrd="5" destOrd="0" parTransId="{72DFA320-3C70-485A-B901-9B11266B5069}" sibTransId="{CAD8F067-58F9-4A3B-AFC8-5E84BBA07315}"/>
    <dgm:cxn modelId="{0138FA28-BA55-4877-AF19-34989C1C895F}" type="presOf" srcId="{4896D4EB-BCBA-43C0-9BB7-CDE17A770121}" destId="{2E83D8CB-3CF3-406E-BD29-4D9EC05613A5}" srcOrd="0" destOrd="0" presId="urn:microsoft.com/office/officeart/2005/8/layout/hList1"/>
    <dgm:cxn modelId="{88D31C62-A060-453A-AB1E-65F2509C68AD}" type="presOf" srcId="{51A50D88-FC84-43CF-BE57-3ED045A5A872}" destId="{5939CB2D-EDEA-4169-AAA1-508E6DBE9364}" srcOrd="0" destOrd="3" presId="urn:microsoft.com/office/officeart/2005/8/layout/hList1"/>
    <dgm:cxn modelId="{85C5AB4E-130F-40EE-9AA9-4A3D8949A529}" type="presOf" srcId="{2371AC17-F978-47B2-934D-50A812591228}" destId="{095EDA2A-210C-4131-80C9-19C739EF6374}" srcOrd="0" destOrd="1" presId="urn:microsoft.com/office/officeart/2005/8/layout/hList1"/>
    <dgm:cxn modelId="{9246DD6E-9EB8-4B5A-82C6-159069A7403D}" type="presOf" srcId="{A22C56BD-45F8-4933-BD06-9C9F1AD59A28}" destId="{095EDA2A-210C-4131-80C9-19C739EF6374}" srcOrd="0" destOrd="2" presId="urn:microsoft.com/office/officeart/2005/8/layout/hList1"/>
    <dgm:cxn modelId="{5D399A57-0FAA-4BEE-9F78-22B95E3DF54D}" srcId="{6851EE52-1BF8-4EE0-AC44-CA42A6223207}" destId="{FFB98759-D147-4838-B050-B0DB7B381DBC}" srcOrd="4" destOrd="0" parTransId="{09E52BDD-9752-44E3-8337-48E1A63599DC}" sibTransId="{7A492F7F-75F0-406A-80E1-C33FF68D48A7}"/>
    <dgm:cxn modelId="{25CEF357-688A-46E2-9E3C-3362653B97EB}" srcId="{A11F8C66-0676-4D67-94CD-1119FF956638}" destId="{9F49270E-0BDB-4D2B-B71F-0B8C7C4E5A4D}" srcOrd="1" destOrd="0" parTransId="{54BFCA51-FDE0-45D2-A3F8-286AA797A6DA}" sibTransId="{D2D712C8-A8D1-45ED-913D-4C05E8E22E5B}"/>
    <dgm:cxn modelId="{FD53625A-EB9A-4924-A342-D857F3901E57}" srcId="{9EA9661A-4845-4A52-9D51-6A849E417376}" destId="{08CCD3A1-4412-41F8-9C48-96AB22549D4F}" srcOrd="2" destOrd="0" parTransId="{1486EE26-3FE9-4623-A42E-D0D93C84B813}" sibTransId="{50B9C56F-2DF8-49E2-9E90-A26CD2CAD40E}"/>
    <dgm:cxn modelId="{C89EB27B-D5D2-485B-A505-FDC207DA2F0B}" type="presOf" srcId="{369BE322-04B9-451A-96D6-A2BF7098E117}" destId="{47D884FA-6089-403D-8FC2-A2BB928B6B99}" srcOrd="0" destOrd="1" presId="urn:microsoft.com/office/officeart/2005/8/layout/hList1"/>
    <dgm:cxn modelId="{8175FF7C-32A3-4B11-A0BA-02D907ADE925}" type="presOf" srcId="{4A1E0FFD-4778-41F4-A495-E17F1B6D08A0}" destId="{095EDA2A-210C-4131-80C9-19C739EF6374}" srcOrd="0" destOrd="7" presId="urn:microsoft.com/office/officeart/2005/8/layout/hList1"/>
    <dgm:cxn modelId="{32FB627F-E047-4816-A015-7D5CD3B7001E}" srcId="{F615750E-C0A4-40E8-BA75-E3E1F09A8A35}" destId="{064510C3-EE80-4C63-BB7E-64E769D72E2A}" srcOrd="0" destOrd="0" parTransId="{137FF176-943E-4F21-9AEE-D73920D62810}" sibTransId="{6B6674FA-1252-4D66-943B-66DBFA78856B}"/>
    <dgm:cxn modelId="{0D8E3C85-9050-4323-B561-2314AB8FC5E3}" srcId="{4896D4EB-BCBA-43C0-9BB7-CDE17A770121}" destId="{A11F8C66-0676-4D67-94CD-1119FF956638}" srcOrd="3" destOrd="0" parTransId="{1AA0F9A7-458E-49A3-AC46-8FD112C18EBA}" sibTransId="{444EDB74-D62A-48B5-8D9E-EE17F6089B51}"/>
    <dgm:cxn modelId="{8D79ED92-85D2-49FE-B4AD-009A12F3419B}" srcId="{6851EE52-1BF8-4EE0-AC44-CA42A6223207}" destId="{3BE861E8-5BCA-4C83-BAE6-77E0FCBF4DE0}" srcOrd="0" destOrd="0" parTransId="{FA36945D-E04A-42E8-AEF5-44E39400F47B}" sibTransId="{EED064E0-79D7-4822-B07D-EFBD3AB7F684}"/>
    <dgm:cxn modelId="{94BB8193-3F19-44C3-948C-313C4FA9E7D0}" type="presOf" srcId="{9B08D848-B067-4030-B529-D688B31F5F32}" destId="{5939CB2D-EDEA-4169-AAA1-508E6DBE9364}" srcOrd="0" destOrd="2" presId="urn:microsoft.com/office/officeart/2005/8/layout/hList1"/>
    <dgm:cxn modelId="{5E68C299-01BE-4E17-AA6F-6B630E237EEC}" srcId="{4896D4EB-BCBA-43C0-9BB7-CDE17A770121}" destId="{6851EE52-1BF8-4EE0-AC44-CA42A6223207}" srcOrd="2" destOrd="0" parTransId="{931105BD-39A2-444C-98B0-F759A536B781}" sibTransId="{88516C51-DF2B-44EC-9EAA-41E740956A7F}"/>
    <dgm:cxn modelId="{88BF449B-9962-4A4A-BD60-425F7BA07250}" type="presOf" srcId="{E6A582F8-CF35-4F0E-8074-F082B2F1B7BB}" destId="{095EDA2A-210C-4131-80C9-19C739EF6374}" srcOrd="0" destOrd="3" presId="urn:microsoft.com/office/officeart/2005/8/layout/hList1"/>
    <dgm:cxn modelId="{A8ECB9A7-4108-4AC6-9A8E-1BAA443491AB}" srcId="{4896D4EB-BCBA-43C0-9BB7-CDE17A770121}" destId="{9EA9661A-4845-4A52-9D51-6A849E417376}" srcOrd="1" destOrd="0" parTransId="{A8281595-705B-4E0C-A94E-4B483519BB2E}" sibTransId="{2489EA14-1DFF-46A2-ADE1-2E8103111D5A}"/>
    <dgm:cxn modelId="{0BC58CAB-F20C-4561-9274-83E3FFBCE8C4}" srcId="{6851EE52-1BF8-4EE0-AC44-CA42A6223207}" destId="{E6A582F8-CF35-4F0E-8074-F082B2F1B7BB}" srcOrd="3" destOrd="0" parTransId="{CECDABD2-D8C7-4050-B8ED-1F2B46FE18CC}" sibTransId="{29DE4544-E7B5-4749-ADBD-41033E4227F0}"/>
    <dgm:cxn modelId="{3A95AEAE-DB0D-4851-89E6-9FBDA04F2B64}" type="presOf" srcId="{00152DEE-A66C-4F34-985D-67CA0E84E3BC}" destId="{5157F88B-AC79-4B39-A150-AB521C7ACE20}" srcOrd="0" destOrd="1" presId="urn:microsoft.com/office/officeart/2005/8/layout/hList1"/>
    <dgm:cxn modelId="{5F26A3B3-8B28-4DE5-888F-B44677305AA5}" srcId="{9EA9661A-4845-4A52-9D51-6A849E417376}" destId="{369BE322-04B9-451A-96D6-A2BF7098E117}" srcOrd="1" destOrd="0" parTransId="{D6948A12-AC5C-4C7F-8D2A-29C9C2635E08}" sibTransId="{1851F658-AE28-447E-856D-424F0657105B}"/>
    <dgm:cxn modelId="{DE8953B4-3231-405B-9174-E944BF257A7B}" type="presOf" srcId="{08CCD3A1-4412-41F8-9C48-96AB22549D4F}" destId="{47D884FA-6089-403D-8FC2-A2BB928B6B99}" srcOrd="0" destOrd="2" presId="urn:microsoft.com/office/officeart/2005/8/layout/hList1"/>
    <dgm:cxn modelId="{81278DBA-F993-4EB9-82F7-7303BF413222}" srcId="{6851EE52-1BF8-4EE0-AC44-CA42A6223207}" destId="{A22C56BD-45F8-4933-BD06-9C9F1AD59A28}" srcOrd="2" destOrd="0" parTransId="{5F7BAE7D-2D73-49A9-9B62-328610519E8A}" sibTransId="{922A61FA-DB19-4CD7-B79E-FB3C0849D34D}"/>
    <dgm:cxn modelId="{137054C6-3BD0-4818-83F0-400C3B4AF3FE}" type="presOf" srcId="{A36CB62A-FC1D-4B61-B5CE-7256D3A8CE5F}" destId="{5939CB2D-EDEA-4169-AAA1-508E6DBE9364}" srcOrd="0" destOrd="0" presId="urn:microsoft.com/office/officeart/2005/8/layout/hList1"/>
    <dgm:cxn modelId="{3F0C5AC6-05D9-4CA7-9E3F-0D63C1126A05}" type="presOf" srcId="{FFB98759-D147-4838-B050-B0DB7B381DBC}" destId="{095EDA2A-210C-4131-80C9-19C739EF6374}" srcOrd="0" destOrd="4" presId="urn:microsoft.com/office/officeart/2005/8/layout/hList1"/>
    <dgm:cxn modelId="{98F765C7-F051-4CBD-817A-19DB971C6F45}" srcId="{6851EE52-1BF8-4EE0-AC44-CA42A6223207}" destId="{2371AC17-F978-47B2-934D-50A812591228}" srcOrd="1" destOrd="0" parTransId="{9A7F02B3-86EE-4133-84F3-003C8235D129}" sibTransId="{8ABFB1DB-A53B-40F2-B4EB-1197F963795B}"/>
    <dgm:cxn modelId="{47AFF6D5-EA03-46DF-9CBE-8CAE144B4D67}" srcId="{6851EE52-1BF8-4EE0-AC44-CA42A6223207}" destId="{BC6BF0B8-F7D1-44DB-AAB7-956FF5EFB582}" srcOrd="6" destOrd="0" parTransId="{FB06E73E-E12D-46EF-9378-465DE5CC1EDA}" sibTransId="{201BD321-6878-4D2B-8C2B-668ECE73F76C}"/>
    <dgm:cxn modelId="{C2DD81D9-FADC-4AB9-A9B2-F92FCB800297}" type="presOf" srcId="{6851EE52-1BF8-4EE0-AC44-CA42A6223207}" destId="{0E71AB7D-A7C3-4E93-91AD-20D952F1B925}" srcOrd="0" destOrd="0" presId="urn:microsoft.com/office/officeart/2005/8/layout/hList1"/>
    <dgm:cxn modelId="{5E8F52DA-25D1-4BBD-BED8-743E51DE2957}" srcId="{4896D4EB-BCBA-43C0-9BB7-CDE17A770121}" destId="{F615750E-C0A4-40E8-BA75-E3E1F09A8A35}" srcOrd="0" destOrd="0" parTransId="{C8F57A51-3915-4A01-98DA-D0A7EB0B9603}" sibTransId="{BE591E71-06DD-403B-9CD3-2315B03E2A2B}"/>
    <dgm:cxn modelId="{4F10D5DC-B0FE-457C-AD8E-3F59D796D419}" type="presOf" srcId="{A600DD9B-FD1E-4351-AEA4-C6B28185EA23}" destId="{095EDA2A-210C-4131-80C9-19C739EF6374}" srcOrd="0" destOrd="5" presId="urn:microsoft.com/office/officeart/2005/8/layout/hList1"/>
    <dgm:cxn modelId="{362F71E0-E249-4362-98C3-325854444CE2}" type="presOf" srcId="{9EA9661A-4845-4A52-9D51-6A849E417376}" destId="{17AC31EF-3EAC-457E-A583-41CF7459740F}" srcOrd="0" destOrd="0" presId="urn:microsoft.com/office/officeart/2005/8/layout/hList1"/>
    <dgm:cxn modelId="{2E430EE3-6212-4FE4-8B34-E3841FAAFE8F}" srcId="{A11F8C66-0676-4D67-94CD-1119FF956638}" destId="{9B08D848-B067-4030-B529-D688B31F5F32}" srcOrd="2" destOrd="0" parTransId="{BC1E0000-F280-48D2-ADAD-6F5DCC579A5F}" sibTransId="{D6AFD8CD-4A0D-4D71-BAB7-1D8C7527C91A}"/>
    <dgm:cxn modelId="{4C8B50E3-0F1C-44A1-B793-BC30CA6449B3}" type="presOf" srcId="{9F49270E-0BDB-4D2B-B71F-0B8C7C4E5A4D}" destId="{5939CB2D-EDEA-4169-AAA1-508E6DBE9364}" srcOrd="0" destOrd="1" presId="urn:microsoft.com/office/officeart/2005/8/layout/hList1"/>
    <dgm:cxn modelId="{9DA61DED-F9FF-43DC-BD0B-04F719F5EC3D}" srcId="{A11F8C66-0676-4D67-94CD-1119FF956638}" destId="{A36CB62A-FC1D-4B61-B5CE-7256D3A8CE5F}" srcOrd="0" destOrd="0" parTransId="{06A60312-99E3-41A4-B2A9-DC4004C6B28B}" sibTransId="{A07CC738-EC21-4EB8-9451-4DCAE2E4BF8E}"/>
    <dgm:cxn modelId="{DE6149EF-A439-4F01-A387-E9F389C89BC0}" type="presOf" srcId="{3BE861E8-5BCA-4C83-BAE6-77E0FCBF4DE0}" destId="{095EDA2A-210C-4131-80C9-19C739EF6374}" srcOrd="0" destOrd="0" presId="urn:microsoft.com/office/officeart/2005/8/layout/hList1"/>
    <dgm:cxn modelId="{943655F2-1DD7-4741-A501-CA2F3AA917C7}" type="presOf" srcId="{9AA0656F-247C-4976-9CE4-17DE952C8EC8}" destId="{47D884FA-6089-403D-8FC2-A2BB928B6B99}" srcOrd="0" destOrd="0" presId="urn:microsoft.com/office/officeart/2005/8/layout/hList1"/>
    <dgm:cxn modelId="{B4653DF9-EB47-4947-AA05-D00BD9C37156}" type="presOf" srcId="{064510C3-EE80-4C63-BB7E-64E769D72E2A}" destId="{5157F88B-AC79-4B39-A150-AB521C7ACE20}" srcOrd="0" destOrd="0" presId="urn:microsoft.com/office/officeart/2005/8/layout/hList1"/>
    <dgm:cxn modelId="{44761AFA-DDDF-4B20-9F32-77978624AF17}" srcId="{F615750E-C0A4-40E8-BA75-E3E1F09A8A35}" destId="{00152DEE-A66C-4F34-985D-67CA0E84E3BC}" srcOrd="1" destOrd="0" parTransId="{472EE84B-DCFB-423E-8997-BD49793B7188}" sibTransId="{7D3B2E86-0F10-4F59-9E5F-1090EEDBC841}"/>
    <dgm:cxn modelId="{6E1B19AB-4557-4A46-BEF7-86F7F6B11B03}" type="presParOf" srcId="{2E83D8CB-3CF3-406E-BD29-4D9EC05613A5}" destId="{DBDB72B5-2089-4D5D-BC5C-323967B34581}" srcOrd="0" destOrd="0" presId="urn:microsoft.com/office/officeart/2005/8/layout/hList1"/>
    <dgm:cxn modelId="{38E0859C-BC10-40CF-A6E5-1D4614F0F4E3}" type="presParOf" srcId="{DBDB72B5-2089-4D5D-BC5C-323967B34581}" destId="{400A6878-BCAA-4A24-91CC-5B7D1806466E}" srcOrd="0" destOrd="0" presId="urn:microsoft.com/office/officeart/2005/8/layout/hList1"/>
    <dgm:cxn modelId="{A7B482BA-A6E9-457A-A08E-B5B73D5C5E04}" type="presParOf" srcId="{DBDB72B5-2089-4D5D-BC5C-323967B34581}" destId="{5157F88B-AC79-4B39-A150-AB521C7ACE20}" srcOrd="1" destOrd="0" presId="urn:microsoft.com/office/officeart/2005/8/layout/hList1"/>
    <dgm:cxn modelId="{53213211-EA92-4405-AFB8-FBBB48CD4B39}" type="presParOf" srcId="{2E83D8CB-3CF3-406E-BD29-4D9EC05613A5}" destId="{B09BDC82-605C-412A-97D7-4AB169A11EBC}" srcOrd="1" destOrd="0" presId="urn:microsoft.com/office/officeart/2005/8/layout/hList1"/>
    <dgm:cxn modelId="{6D467D64-EDF7-4127-9A4C-66CF61412E4A}" type="presParOf" srcId="{2E83D8CB-3CF3-406E-BD29-4D9EC05613A5}" destId="{E23C4045-AED0-4837-B919-F75886BFD156}" srcOrd="2" destOrd="0" presId="urn:microsoft.com/office/officeart/2005/8/layout/hList1"/>
    <dgm:cxn modelId="{843DCEA0-8705-41C5-8905-3EAB9756CD81}" type="presParOf" srcId="{E23C4045-AED0-4837-B919-F75886BFD156}" destId="{17AC31EF-3EAC-457E-A583-41CF7459740F}" srcOrd="0" destOrd="0" presId="urn:microsoft.com/office/officeart/2005/8/layout/hList1"/>
    <dgm:cxn modelId="{335ACAB3-5296-44BA-9559-C313A64FE4F1}" type="presParOf" srcId="{E23C4045-AED0-4837-B919-F75886BFD156}" destId="{47D884FA-6089-403D-8FC2-A2BB928B6B99}" srcOrd="1" destOrd="0" presId="urn:microsoft.com/office/officeart/2005/8/layout/hList1"/>
    <dgm:cxn modelId="{11EE37DB-B9E6-4EE9-8321-BFCD4A1531F3}" type="presParOf" srcId="{2E83D8CB-3CF3-406E-BD29-4D9EC05613A5}" destId="{78E7FB44-B7C1-491B-A4C0-16D07C880FB9}" srcOrd="3" destOrd="0" presId="urn:microsoft.com/office/officeart/2005/8/layout/hList1"/>
    <dgm:cxn modelId="{E350FBBB-9728-4AAD-B9AB-4868B470974E}" type="presParOf" srcId="{2E83D8CB-3CF3-406E-BD29-4D9EC05613A5}" destId="{105A021D-8D2D-4CA4-9717-4915D1A2C23E}" srcOrd="4" destOrd="0" presId="urn:microsoft.com/office/officeart/2005/8/layout/hList1"/>
    <dgm:cxn modelId="{B3B0DCFC-7FAD-402B-9FA9-846B30C32230}" type="presParOf" srcId="{105A021D-8D2D-4CA4-9717-4915D1A2C23E}" destId="{0E71AB7D-A7C3-4E93-91AD-20D952F1B925}" srcOrd="0" destOrd="0" presId="urn:microsoft.com/office/officeart/2005/8/layout/hList1"/>
    <dgm:cxn modelId="{F9DBA334-D8DC-49AA-8D29-BFEDE44997BC}" type="presParOf" srcId="{105A021D-8D2D-4CA4-9717-4915D1A2C23E}" destId="{095EDA2A-210C-4131-80C9-19C739EF6374}" srcOrd="1" destOrd="0" presId="urn:microsoft.com/office/officeart/2005/8/layout/hList1"/>
    <dgm:cxn modelId="{0E2FAA6E-31D5-4204-8813-EDB201A6A968}" type="presParOf" srcId="{2E83D8CB-3CF3-406E-BD29-4D9EC05613A5}" destId="{174FC684-7DD1-4C43-AD8F-A0AB29C2E00A}" srcOrd="5" destOrd="0" presId="urn:microsoft.com/office/officeart/2005/8/layout/hList1"/>
    <dgm:cxn modelId="{D906C496-C989-4371-A5C9-6E361C75E23A}" type="presParOf" srcId="{2E83D8CB-3CF3-406E-BD29-4D9EC05613A5}" destId="{4D1FE51E-FF7E-4074-BA72-0D4797A0D421}" srcOrd="6" destOrd="0" presId="urn:microsoft.com/office/officeart/2005/8/layout/hList1"/>
    <dgm:cxn modelId="{7E1FC4A6-F9FB-40D6-8D06-1B464F3E3F7C}" type="presParOf" srcId="{4D1FE51E-FF7E-4074-BA72-0D4797A0D421}" destId="{D09C87DB-0327-4974-A77D-0006AAE4EF4E}" srcOrd="0" destOrd="0" presId="urn:microsoft.com/office/officeart/2005/8/layout/hList1"/>
    <dgm:cxn modelId="{65F15A7E-8E63-41CD-905E-56F213591475}" type="presParOf" srcId="{4D1FE51E-FF7E-4074-BA72-0D4797A0D421}" destId="{5939CB2D-EDEA-4169-AAA1-508E6DBE93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6D4EB-BCBA-43C0-9BB7-CDE17A77012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L"/>
        </a:p>
      </dgm:t>
    </dgm:pt>
    <dgm:pt modelId="{F615750E-C0A4-40E8-BA75-E3E1F09A8A35}">
      <dgm:prSet phldrT="[Text]"/>
      <dgm:spPr>
        <a:solidFill>
          <a:srgbClr val="FFC332"/>
        </a:solidFill>
        <a:ln>
          <a:noFill/>
        </a:ln>
      </dgm:spPr>
      <dgm:t>
        <a:bodyPr/>
        <a:lstStyle/>
        <a:p>
          <a:r>
            <a:rPr lang="zh-CN" altLang="en-US" dirty="0">
              <a:solidFill>
                <a:sysClr val="windowText" lastClr="000000"/>
              </a:solidFill>
              <a:latin typeface="+mn-lt"/>
              <a:ea typeface="+mn-ea"/>
              <a:cs typeface="+mn-ea"/>
              <a:sym typeface="+mn-lt"/>
            </a:rPr>
            <a:t>新功能</a:t>
          </a:r>
          <a:endParaRPr lang="en-US" dirty="0">
            <a:solidFill>
              <a:sysClr val="windowText" lastClr="000000"/>
            </a:solidFill>
            <a:latin typeface="+mn-lt"/>
            <a:ea typeface="+mn-ea"/>
            <a:cs typeface="+mn-ea"/>
            <a:sym typeface="+mn-lt"/>
          </a:endParaRPr>
        </a:p>
      </dgm:t>
    </dgm:pt>
    <dgm:pt modelId="{C8F57A51-3915-4A01-98DA-D0A7EB0B9603}" type="parTrans" cxnId="{5E8F52DA-25D1-4BBD-BED8-743E51DE2957}">
      <dgm:prSet/>
      <dgm:spPr/>
      <dgm:t>
        <a:bodyPr/>
        <a:lstStyle/>
        <a:p>
          <a:endParaRPr lang="en-IL"/>
        </a:p>
      </dgm:t>
    </dgm:pt>
    <dgm:pt modelId="{BE591E71-06DD-403B-9CD3-2315B03E2A2B}" type="sibTrans" cxnId="{5E8F52DA-25D1-4BBD-BED8-743E51DE2957}">
      <dgm:prSet/>
      <dgm:spPr/>
      <dgm:t>
        <a:bodyPr/>
        <a:lstStyle/>
        <a:p>
          <a:endParaRPr lang="en-IL"/>
        </a:p>
      </dgm:t>
    </dgm:pt>
    <dgm:pt modelId="{A11F8C66-0676-4D67-94CD-1119FF956638}">
      <dgm:prSet phldrT="[Text]"/>
      <dgm:spPr>
        <a:solidFill>
          <a:srgbClr val="FFC332"/>
        </a:solidFill>
        <a:ln>
          <a:noFill/>
        </a:ln>
      </dgm:spPr>
      <dgm:t>
        <a:bodyPr/>
        <a:lstStyle/>
        <a:p>
          <a:r>
            <a:rPr lang="zh-CN" altLang="en-US" dirty="0">
              <a:solidFill>
                <a:sysClr val="windowText" lastClr="000000"/>
              </a:solidFill>
              <a:latin typeface="+mn-lt"/>
              <a:ea typeface="+mn-ea"/>
              <a:cs typeface="+mn-ea"/>
              <a:sym typeface="+mn-lt"/>
            </a:rPr>
            <a:t>规划中功能</a:t>
          </a:r>
          <a:endParaRPr lang="en-IL" dirty="0">
            <a:solidFill>
              <a:sysClr val="windowText" lastClr="000000"/>
            </a:solidFill>
            <a:latin typeface="+mn-lt"/>
            <a:ea typeface="+mn-ea"/>
            <a:cs typeface="+mn-ea"/>
            <a:sym typeface="+mn-lt"/>
          </a:endParaRPr>
        </a:p>
      </dgm:t>
    </dgm:pt>
    <dgm:pt modelId="{1AA0F9A7-458E-49A3-AC46-8FD112C18EBA}" type="parTrans" cxnId="{0D8E3C85-9050-4323-B561-2314AB8FC5E3}">
      <dgm:prSet/>
      <dgm:spPr/>
      <dgm:t>
        <a:bodyPr/>
        <a:lstStyle/>
        <a:p>
          <a:endParaRPr lang="en-IL"/>
        </a:p>
      </dgm:t>
    </dgm:pt>
    <dgm:pt modelId="{444EDB74-D62A-48B5-8D9E-EE17F6089B51}" type="sibTrans" cxnId="{0D8E3C85-9050-4323-B561-2314AB8FC5E3}">
      <dgm:prSet/>
      <dgm:spPr/>
      <dgm:t>
        <a:bodyPr/>
        <a:lstStyle/>
        <a:p>
          <a:endParaRPr lang="en-IL"/>
        </a:p>
      </dgm:t>
    </dgm:pt>
    <dgm:pt modelId="{C1897C86-0996-40A5-881E-073525301D81}">
      <dgm:prSet custT="1"/>
      <dgm:spPr/>
      <dgm:t>
        <a:bodyPr/>
        <a:lstStyle/>
        <a:p>
          <a:pPr>
            <a:buSzPts val="1000"/>
            <a:buFont typeface="Arial" panose="020B0604020202020204" pitchFamily="34" charset="0"/>
            <a:buChar char="•"/>
          </a:pPr>
          <a:r>
            <a:rPr lang="zh-CN" altLang="en-US" sz="1200" b="0" dirty="0">
              <a:latin typeface="+mn-lt"/>
              <a:ea typeface="+mn-ea"/>
              <a:cs typeface="+mn-ea"/>
              <a:sym typeface="+mn-lt"/>
            </a:rPr>
            <a:t>碰撞检测</a:t>
          </a:r>
          <a:endParaRPr lang="en-IL" sz="1200" b="0" dirty="0">
            <a:latin typeface="+mn-lt"/>
            <a:ea typeface="+mn-ea"/>
            <a:cs typeface="+mn-ea"/>
            <a:sym typeface="+mn-lt"/>
          </a:endParaRPr>
        </a:p>
      </dgm:t>
    </dgm:pt>
    <dgm:pt modelId="{778A3AF1-ABC4-4840-9F28-926608D899A2}" type="parTrans" cxnId="{FC9FF0CA-5824-45AD-8DF2-F3F248535A4A}">
      <dgm:prSet/>
      <dgm:spPr/>
      <dgm:t>
        <a:bodyPr/>
        <a:lstStyle/>
        <a:p>
          <a:endParaRPr lang="en-IL"/>
        </a:p>
      </dgm:t>
    </dgm:pt>
    <dgm:pt modelId="{A56165F8-168A-4CAD-A08F-06DBB42B8699}" type="sibTrans" cxnId="{FC9FF0CA-5824-45AD-8DF2-F3F248535A4A}">
      <dgm:prSet/>
      <dgm:spPr/>
      <dgm:t>
        <a:bodyPr/>
        <a:lstStyle/>
        <a:p>
          <a:endParaRPr lang="en-IL"/>
        </a:p>
      </dgm:t>
    </dgm:pt>
    <dgm:pt modelId="{37A088B5-DA1C-4594-9D73-6E80627CCBBF}">
      <dgm:prSet custT="1"/>
      <dgm:spPr/>
      <dgm:t>
        <a:bodyPr/>
        <a:lstStyle/>
        <a:p>
          <a:pPr>
            <a:buSzPts val="1000"/>
            <a:buFont typeface="Arial" panose="020B0604020202020204" pitchFamily="34" charset="0"/>
            <a:buChar char="•"/>
          </a:pPr>
          <a:r>
            <a:rPr lang="zh-CN" altLang="en-US" sz="1200" b="0" dirty="0">
              <a:latin typeface="+mn-lt"/>
              <a:ea typeface="+mn-ea"/>
              <a:cs typeface="+mn-ea"/>
              <a:sym typeface="+mn-lt"/>
            </a:rPr>
            <a:t>增益切换</a:t>
          </a:r>
          <a:endParaRPr lang="en-IL" sz="1200" b="0" dirty="0">
            <a:latin typeface="+mn-lt"/>
            <a:ea typeface="+mn-ea"/>
            <a:cs typeface="+mn-ea"/>
            <a:sym typeface="+mn-lt"/>
          </a:endParaRPr>
        </a:p>
      </dgm:t>
    </dgm:pt>
    <dgm:pt modelId="{2AC277F8-D6A6-4C2B-80C2-592CDF9176A1}" type="parTrans" cxnId="{5869F857-7990-4043-8CA7-F68A40E69527}">
      <dgm:prSet/>
      <dgm:spPr/>
      <dgm:t>
        <a:bodyPr/>
        <a:lstStyle/>
        <a:p>
          <a:endParaRPr lang="en-IL"/>
        </a:p>
      </dgm:t>
    </dgm:pt>
    <dgm:pt modelId="{20E8810F-7F98-4FE0-8713-71E1A0EC6E82}" type="sibTrans" cxnId="{5869F857-7990-4043-8CA7-F68A40E69527}">
      <dgm:prSet/>
      <dgm:spPr/>
      <dgm:t>
        <a:bodyPr/>
        <a:lstStyle/>
        <a:p>
          <a:endParaRPr lang="en-IL"/>
        </a:p>
      </dgm:t>
    </dgm:pt>
    <dgm:pt modelId="{71DF54ED-ACDC-49A7-A530-E427C1938602}">
      <dgm:prSet custT="1"/>
      <dgm:spPr/>
      <dgm:t>
        <a:bodyPr/>
        <a:lstStyle/>
        <a:p>
          <a:pPr>
            <a:buSzPts val="1000"/>
            <a:buFont typeface="Arial" panose="020B0604020202020204" pitchFamily="34" charset="0"/>
            <a:buChar char="•"/>
          </a:pPr>
          <a:r>
            <a:rPr lang="zh-CN" altLang="en-US" sz="1200" b="0" dirty="0">
              <a:latin typeface="+mn-lt"/>
              <a:ea typeface="+mn-ea"/>
              <a:cs typeface="+mn-ea"/>
              <a:sym typeface="+mn-lt"/>
            </a:rPr>
            <a:t>自整定</a:t>
          </a:r>
          <a:endParaRPr lang="en-IL" sz="1200" b="0" dirty="0">
            <a:latin typeface="+mn-lt"/>
            <a:ea typeface="+mn-ea"/>
            <a:cs typeface="+mn-ea"/>
            <a:sym typeface="+mn-lt"/>
          </a:endParaRPr>
        </a:p>
      </dgm:t>
    </dgm:pt>
    <dgm:pt modelId="{4B123AF8-A405-45B8-98CA-270F9D1A306F}" type="parTrans" cxnId="{40E8014B-937F-4A92-9FE6-23DD900E3272}">
      <dgm:prSet/>
      <dgm:spPr/>
      <dgm:t>
        <a:bodyPr/>
        <a:lstStyle/>
        <a:p>
          <a:endParaRPr lang="LID4096"/>
        </a:p>
      </dgm:t>
    </dgm:pt>
    <dgm:pt modelId="{F40577E9-7F87-4A8A-8941-D5F1AD284C34}" type="sibTrans" cxnId="{40E8014B-937F-4A92-9FE6-23DD900E3272}">
      <dgm:prSet/>
      <dgm:spPr/>
      <dgm:t>
        <a:bodyPr/>
        <a:lstStyle/>
        <a:p>
          <a:endParaRPr lang="LID4096"/>
        </a:p>
      </dgm:t>
    </dgm:pt>
    <dgm:pt modelId="{43E7642D-6770-4754-8054-A0D6B82CB107}">
      <dgm:prSet custT="1"/>
      <dgm:spPr/>
      <dgm:t>
        <a:bodyPr/>
        <a:lstStyle/>
        <a:p>
          <a:pPr>
            <a:buSzPts val="1000"/>
            <a:buFont typeface="Arial" panose="020B0604020202020204" pitchFamily="34" charset="0"/>
            <a:buChar char="•"/>
          </a:pPr>
          <a:r>
            <a:rPr lang="zh-CN" altLang="en-US" sz="1200" b="0" dirty="0">
              <a:latin typeface="+mn-lt"/>
              <a:ea typeface="+mn-ea"/>
              <a:cs typeface="+mn-ea"/>
              <a:sym typeface="+mn-lt"/>
            </a:rPr>
            <a:t>简易整定</a:t>
          </a:r>
          <a:endParaRPr lang="en-IL" sz="1200" b="0" dirty="0">
            <a:latin typeface="+mn-lt"/>
            <a:ea typeface="+mn-ea"/>
            <a:cs typeface="+mn-ea"/>
            <a:sym typeface="+mn-lt"/>
          </a:endParaRPr>
        </a:p>
      </dgm:t>
    </dgm:pt>
    <dgm:pt modelId="{D45961DC-0257-4204-848E-76C369CDDDCB}" type="parTrans" cxnId="{73B36494-671A-4D55-A557-79AA0699B913}">
      <dgm:prSet/>
      <dgm:spPr/>
      <dgm:t>
        <a:bodyPr/>
        <a:lstStyle/>
        <a:p>
          <a:endParaRPr lang="LID4096"/>
        </a:p>
      </dgm:t>
    </dgm:pt>
    <dgm:pt modelId="{969DAA5A-9037-4FEE-BC3C-D37F984ECA81}" type="sibTrans" cxnId="{73B36494-671A-4D55-A557-79AA0699B913}">
      <dgm:prSet/>
      <dgm:spPr/>
      <dgm:t>
        <a:bodyPr/>
        <a:lstStyle/>
        <a:p>
          <a:endParaRPr lang="LID4096"/>
        </a:p>
      </dgm:t>
    </dgm:pt>
    <dgm:pt modelId="{DC9BF613-903B-4232-B68F-AEEDBCDD7E8A}">
      <dgm:prSet/>
      <dgm:spPr/>
      <dgm:t>
        <a:bodyPr/>
        <a:lstStyle/>
        <a:p>
          <a:pPr>
            <a:buSzPts val="1000"/>
            <a:buFont typeface="Arial" panose="020B0604020202020204" pitchFamily="34" charset="0"/>
            <a:buChar char="•"/>
          </a:pPr>
          <a:r>
            <a:rPr lang="en-US" b="0" dirty="0">
              <a:latin typeface="+mn-lt"/>
              <a:ea typeface="+mn-ea"/>
              <a:cs typeface="+mn-ea"/>
              <a:sym typeface="+mn-lt"/>
            </a:rPr>
            <a:t>……</a:t>
          </a:r>
          <a:endParaRPr lang="en-IL" b="0" dirty="0">
            <a:latin typeface="+mn-lt"/>
            <a:ea typeface="+mn-ea"/>
            <a:cs typeface="+mn-ea"/>
            <a:sym typeface="+mn-lt"/>
          </a:endParaRPr>
        </a:p>
      </dgm:t>
    </dgm:pt>
    <dgm:pt modelId="{0B613937-5134-4510-A405-F120B26CC5C9}" type="parTrans" cxnId="{58ED0247-5B3F-4649-8836-AEFB5F51F144}">
      <dgm:prSet/>
      <dgm:spPr/>
      <dgm:t>
        <a:bodyPr/>
        <a:lstStyle/>
        <a:p>
          <a:endParaRPr lang="LID4096"/>
        </a:p>
      </dgm:t>
    </dgm:pt>
    <dgm:pt modelId="{0B28752C-78D8-4354-BAF6-2292DC3DD9C0}" type="sibTrans" cxnId="{58ED0247-5B3F-4649-8836-AEFB5F51F144}">
      <dgm:prSet/>
      <dgm:spPr/>
      <dgm:t>
        <a:bodyPr/>
        <a:lstStyle/>
        <a:p>
          <a:endParaRPr lang="LID4096"/>
        </a:p>
      </dgm:t>
    </dgm:pt>
    <dgm:pt modelId="{7AED7230-FE42-4C55-9C03-985087D3CDF1}">
      <dgm:prSet phldrT="[Text]" custT="1"/>
      <dgm:spPr/>
      <dgm:t>
        <a:bodyPr/>
        <a:lstStyle/>
        <a:p>
          <a:pPr>
            <a:buFont typeface="Arial" panose="020B0604020202020204" pitchFamily="34" charset="0"/>
            <a:buChar char="•"/>
          </a:pPr>
          <a:r>
            <a:rPr lang="zh-CN" altLang="en-US" sz="1200" b="0">
              <a:latin typeface="+mn-lt"/>
              <a:ea typeface="+mn-ea"/>
              <a:cs typeface="+mn-ea"/>
              <a:sym typeface="+mn-lt"/>
            </a:rPr>
            <a:t>输入整形</a:t>
          </a:r>
          <a:endParaRPr lang="en-IL" sz="1200" b="0" dirty="0">
            <a:latin typeface="+mn-lt"/>
            <a:ea typeface="+mn-ea"/>
            <a:cs typeface="+mn-ea"/>
            <a:sym typeface="+mn-lt"/>
          </a:endParaRPr>
        </a:p>
      </dgm:t>
    </dgm:pt>
    <dgm:pt modelId="{F3A08427-62F4-45F1-A734-2595F8F66894}" type="parTrans" cxnId="{F8FB4001-8E2D-4096-9DD4-0B2399B9BB3E}">
      <dgm:prSet/>
      <dgm:spPr/>
      <dgm:t>
        <a:bodyPr/>
        <a:lstStyle/>
        <a:p>
          <a:endParaRPr lang="LID4096"/>
        </a:p>
      </dgm:t>
    </dgm:pt>
    <dgm:pt modelId="{0F804070-4D9B-4B52-8BD8-6BAB411A690B}" type="sibTrans" cxnId="{F8FB4001-8E2D-4096-9DD4-0B2399B9BB3E}">
      <dgm:prSet/>
      <dgm:spPr/>
      <dgm:t>
        <a:bodyPr/>
        <a:lstStyle/>
        <a:p>
          <a:endParaRPr lang="LID4096"/>
        </a:p>
      </dgm:t>
    </dgm:pt>
    <dgm:pt modelId="{F4829809-2929-40D2-A34E-5790B26DE09C}">
      <dgm:prSet custT="1"/>
      <dgm:spPr/>
      <dgm:t>
        <a:bodyPr/>
        <a:lstStyle/>
        <a:p>
          <a:pPr>
            <a:buSzPts val="1000"/>
            <a:buFont typeface="Arial" panose="020B0604020202020204" pitchFamily="34" charset="0"/>
            <a:buChar char="•"/>
          </a:pPr>
          <a:r>
            <a:rPr lang="zh-CN" altLang="en-US" sz="1200" b="0" dirty="0">
              <a:latin typeface="+mn-lt"/>
              <a:ea typeface="+mn-ea"/>
              <a:cs typeface="+mn-ea"/>
              <a:sym typeface="+mn-lt"/>
            </a:rPr>
            <a:t>点头抑制</a:t>
          </a:r>
          <a:endParaRPr lang="en-IL" sz="1200" b="0" dirty="0">
            <a:latin typeface="+mn-lt"/>
            <a:ea typeface="+mn-ea"/>
            <a:cs typeface="+mn-ea"/>
            <a:sym typeface="+mn-lt"/>
          </a:endParaRPr>
        </a:p>
      </dgm:t>
    </dgm:pt>
    <dgm:pt modelId="{67A7D305-296C-486A-9188-34BD5D4802AA}" type="parTrans" cxnId="{AF2E5DA1-86C7-4554-BE0A-E9B7FD151F9D}">
      <dgm:prSet/>
      <dgm:spPr/>
      <dgm:t>
        <a:bodyPr/>
        <a:lstStyle/>
        <a:p>
          <a:endParaRPr lang="LID4096"/>
        </a:p>
      </dgm:t>
    </dgm:pt>
    <dgm:pt modelId="{A8CB4F92-BCA1-4EC1-A579-BBA817B09D84}" type="sibTrans" cxnId="{AF2E5DA1-86C7-4554-BE0A-E9B7FD151F9D}">
      <dgm:prSet/>
      <dgm:spPr/>
      <dgm:t>
        <a:bodyPr/>
        <a:lstStyle/>
        <a:p>
          <a:endParaRPr lang="LID4096"/>
        </a:p>
      </dgm:t>
    </dgm:pt>
    <dgm:pt modelId="{E26E7F96-BC02-481D-8746-FE804B3EF0C8}">
      <dgm:prSet phldrT="[Text]"/>
      <dgm:spPr/>
      <dgm:t>
        <a:bodyPr/>
        <a:lstStyle/>
        <a:p>
          <a:r>
            <a:rPr lang="zh-CN" altLang="en-US" dirty="0">
              <a:latin typeface="+mn-lt"/>
              <a:ea typeface="+mn-ea"/>
              <a:cs typeface="+mn-ea"/>
              <a:sym typeface="+mn-lt"/>
            </a:rPr>
            <a:t>龙门</a:t>
          </a:r>
          <a:endParaRPr lang="en-IL" dirty="0">
            <a:latin typeface="+mn-lt"/>
            <a:ea typeface="+mn-ea"/>
            <a:cs typeface="+mn-ea"/>
            <a:sym typeface="+mn-lt"/>
          </a:endParaRPr>
        </a:p>
      </dgm:t>
    </dgm:pt>
    <dgm:pt modelId="{B70E79DF-FA0D-4B5E-83A8-000C78C88B43}" type="parTrans" cxnId="{F6412363-9D27-41A8-8064-D92F225194A8}">
      <dgm:prSet/>
      <dgm:spPr/>
      <dgm:t>
        <a:bodyPr/>
        <a:lstStyle/>
        <a:p>
          <a:endParaRPr lang="LID4096"/>
        </a:p>
      </dgm:t>
    </dgm:pt>
    <dgm:pt modelId="{FCA8F7FC-E6CD-47CD-9F67-FFFA7C159870}" type="sibTrans" cxnId="{F6412363-9D27-41A8-8064-D92F225194A8}">
      <dgm:prSet/>
      <dgm:spPr/>
      <dgm:t>
        <a:bodyPr/>
        <a:lstStyle/>
        <a:p>
          <a:endParaRPr lang="LID4096"/>
        </a:p>
      </dgm:t>
    </dgm:pt>
    <dgm:pt modelId="{A8569302-025B-4030-AB02-BBF02D539D18}">
      <dgm:prSet phldrT="[Text]"/>
      <dgm:spPr/>
      <dgm:t>
        <a:bodyPr/>
        <a:lstStyle/>
        <a:p>
          <a:r>
            <a:rPr lang="zh-CN" altLang="en-US" dirty="0">
              <a:latin typeface="+mn-lt"/>
              <a:ea typeface="+mn-ea"/>
              <a:cs typeface="+mn-ea"/>
              <a:sym typeface="+mn-lt"/>
            </a:rPr>
            <a:t>误差补偿</a:t>
          </a:r>
          <a:endParaRPr lang="en-IL" dirty="0">
            <a:latin typeface="+mn-lt"/>
            <a:ea typeface="+mn-ea"/>
            <a:cs typeface="+mn-ea"/>
            <a:sym typeface="+mn-lt"/>
          </a:endParaRPr>
        </a:p>
      </dgm:t>
    </dgm:pt>
    <dgm:pt modelId="{7C744062-62F9-4A96-8EFF-80898A2AE00D}" type="parTrans" cxnId="{8E5AFD9F-80BF-4F8E-B904-08FBA8277BF9}">
      <dgm:prSet/>
      <dgm:spPr/>
      <dgm:t>
        <a:bodyPr/>
        <a:lstStyle/>
        <a:p>
          <a:endParaRPr lang="LID4096"/>
        </a:p>
      </dgm:t>
    </dgm:pt>
    <dgm:pt modelId="{D25545C5-FA15-4835-ADA2-5CF100F17392}" type="sibTrans" cxnId="{8E5AFD9F-80BF-4F8E-B904-08FBA8277BF9}">
      <dgm:prSet/>
      <dgm:spPr/>
      <dgm:t>
        <a:bodyPr/>
        <a:lstStyle/>
        <a:p>
          <a:endParaRPr lang="LID4096"/>
        </a:p>
      </dgm:t>
    </dgm:pt>
    <dgm:pt modelId="{536054C6-D2E4-494D-BE7B-75FF1667600F}">
      <dgm:prSet phldrT="[Text]"/>
      <dgm:spPr/>
      <dgm:t>
        <a:bodyPr/>
        <a:lstStyle/>
        <a:p>
          <a:r>
            <a:rPr lang="zh-CN" altLang="en-US" dirty="0">
              <a:latin typeface="+mn-lt"/>
              <a:ea typeface="+mn-ea"/>
              <a:cs typeface="+mn-ea"/>
              <a:sym typeface="+mn-lt"/>
            </a:rPr>
            <a:t>嵌入式运动</a:t>
          </a:r>
          <a:endParaRPr lang="en-IL" dirty="0">
            <a:latin typeface="+mn-lt"/>
            <a:ea typeface="+mn-ea"/>
            <a:cs typeface="+mn-ea"/>
            <a:sym typeface="+mn-lt"/>
          </a:endParaRPr>
        </a:p>
      </dgm:t>
    </dgm:pt>
    <dgm:pt modelId="{E7B96A2C-9565-473F-BFCD-0C226010F913}" type="parTrans" cxnId="{151A4A72-E19A-4147-8B59-87CD91E8AB48}">
      <dgm:prSet/>
      <dgm:spPr/>
      <dgm:t>
        <a:bodyPr/>
        <a:lstStyle/>
        <a:p>
          <a:endParaRPr lang="LID4096"/>
        </a:p>
      </dgm:t>
    </dgm:pt>
    <dgm:pt modelId="{F9A29341-6F31-42D1-A132-A1951B509FDF}" type="sibTrans" cxnId="{151A4A72-E19A-4147-8B59-87CD91E8AB48}">
      <dgm:prSet/>
      <dgm:spPr/>
      <dgm:t>
        <a:bodyPr/>
        <a:lstStyle/>
        <a:p>
          <a:endParaRPr lang="LID4096"/>
        </a:p>
      </dgm:t>
    </dgm:pt>
    <dgm:pt modelId="{B0B29280-D59A-4823-ACE2-C08A1442047D}">
      <dgm:prSet phldrT="[Text]"/>
      <dgm:spPr/>
      <dgm:t>
        <a:bodyPr/>
        <a:lstStyle/>
        <a:p>
          <a:r>
            <a:rPr lang="en-US" dirty="0">
              <a:latin typeface="+mn-lt"/>
              <a:ea typeface="+mn-ea"/>
              <a:cs typeface="+mn-ea"/>
              <a:sym typeface="+mn-lt"/>
            </a:rPr>
            <a:t>B</a:t>
          </a:r>
          <a:r>
            <a:rPr lang="en-US" altLang="zh-CN" dirty="0">
              <a:latin typeface="+mn-lt"/>
              <a:ea typeface="+mn-ea"/>
              <a:cs typeface="+mn-ea"/>
              <a:sym typeface="+mn-lt"/>
            </a:rPr>
            <a:t>iss-C</a:t>
          </a:r>
          <a:r>
            <a:rPr lang="zh-CN" altLang="en-US" dirty="0">
              <a:latin typeface="+mn-lt"/>
              <a:ea typeface="+mn-ea"/>
              <a:cs typeface="+mn-ea"/>
              <a:sym typeface="+mn-lt"/>
            </a:rPr>
            <a:t>编码器</a:t>
          </a:r>
          <a:endParaRPr lang="en-IL" dirty="0">
            <a:latin typeface="+mn-lt"/>
            <a:ea typeface="+mn-ea"/>
            <a:cs typeface="+mn-ea"/>
            <a:sym typeface="+mn-lt"/>
          </a:endParaRPr>
        </a:p>
      </dgm:t>
    </dgm:pt>
    <dgm:pt modelId="{6143AC17-BD62-4ED0-BEB1-01DF6EAABBFB}" type="parTrans" cxnId="{05C90C19-D1C7-4826-82F0-B6AC9B4406BA}">
      <dgm:prSet/>
      <dgm:spPr/>
      <dgm:t>
        <a:bodyPr/>
        <a:lstStyle/>
        <a:p>
          <a:endParaRPr lang="LID4096"/>
        </a:p>
      </dgm:t>
    </dgm:pt>
    <dgm:pt modelId="{2D2DB5DF-FB67-4781-86DB-B82E0CA1F4D7}" type="sibTrans" cxnId="{05C90C19-D1C7-4826-82F0-B6AC9B4406BA}">
      <dgm:prSet/>
      <dgm:spPr/>
      <dgm:t>
        <a:bodyPr/>
        <a:lstStyle/>
        <a:p>
          <a:endParaRPr lang="LID4096"/>
        </a:p>
      </dgm:t>
    </dgm:pt>
    <dgm:pt modelId="{82635950-2B08-420E-ABAC-3CB6C695E11D}" type="pres">
      <dgm:prSet presAssocID="{4896D4EB-BCBA-43C0-9BB7-CDE17A770121}" presName="linear" presStyleCnt="0">
        <dgm:presLayoutVars>
          <dgm:dir/>
          <dgm:animLvl val="lvl"/>
          <dgm:resizeHandles val="exact"/>
        </dgm:presLayoutVars>
      </dgm:prSet>
      <dgm:spPr/>
    </dgm:pt>
    <dgm:pt modelId="{8AA37B0E-15EF-4EE8-9DF3-F2019C44C791}" type="pres">
      <dgm:prSet presAssocID="{F615750E-C0A4-40E8-BA75-E3E1F09A8A35}" presName="parentLin" presStyleCnt="0"/>
      <dgm:spPr/>
    </dgm:pt>
    <dgm:pt modelId="{BC8A8236-1A61-4140-9FF7-D798E01A8235}" type="pres">
      <dgm:prSet presAssocID="{F615750E-C0A4-40E8-BA75-E3E1F09A8A35}" presName="parentLeftMargin" presStyleLbl="node1" presStyleIdx="0" presStyleCnt="2"/>
      <dgm:spPr/>
    </dgm:pt>
    <dgm:pt modelId="{CB9022B4-B240-4801-97AD-FFAAF8941C40}" type="pres">
      <dgm:prSet presAssocID="{F615750E-C0A4-40E8-BA75-E3E1F09A8A35}" presName="parentText" presStyleLbl="node1" presStyleIdx="0" presStyleCnt="2">
        <dgm:presLayoutVars>
          <dgm:chMax val="0"/>
          <dgm:bulletEnabled val="1"/>
        </dgm:presLayoutVars>
      </dgm:prSet>
      <dgm:spPr/>
    </dgm:pt>
    <dgm:pt modelId="{8688FB24-D5C5-4865-B2BE-6C0E9B0ADF87}" type="pres">
      <dgm:prSet presAssocID="{F615750E-C0A4-40E8-BA75-E3E1F09A8A35}" presName="negativeSpace" presStyleCnt="0"/>
      <dgm:spPr/>
    </dgm:pt>
    <dgm:pt modelId="{1D69AE50-91D2-4DAA-930E-5621379A5636}" type="pres">
      <dgm:prSet presAssocID="{F615750E-C0A4-40E8-BA75-E3E1F09A8A35}" presName="childText" presStyleLbl="conFgAcc1" presStyleIdx="0" presStyleCnt="2">
        <dgm:presLayoutVars>
          <dgm:bulletEnabled val="1"/>
        </dgm:presLayoutVars>
      </dgm:prSet>
      <dgm:spPr/>
    </dgm:pt>
    <dgm:pt modelId="{A09C7051-40CE-4D15-9C0C-86AE8BF3C7A9}" type="pres">
      <dgm:prSet presAssocID="{BE591E71-06DD-403B-9CD3-2315B03E2A2B}" presName="spaceBetweenRectangles" presStyleCnt="0"/>
      <dgm:spPr/>
    </dgm:pt>
    <dgm:pt modelId="{C96380AA-C825-4EDC-B6D2-F6678ECF4E0E}" type="pres">
      <dgm:prSet presAssocID="{A11F8C66-0676-4D67-94CD-1119FF956638}" presName="parentLin" presStyleCnt="0"/>
      <dgm:spPr/>
    </dgm:pt>
    <dgm:pt modelId="{CDA2641C-A591-4831-82EB-B8B239E5DFDB}" type="pres">
      <dgm:prSet presAssocID="{A11F8C66-0676-4D67-94CD-1119FF956638}" presName="parentLeftMargin" presStyleLbl="node1" presStyleIdx="0" presStyleCnt="2"/>
      <dgm:spPr/>
    </dgm:pt>
    <dgm:pt modelId="{38C3FE50-3F9F-4049-B9FF-0E45BA650DDB}" type="pres">
      <dgm:prSet presAssocID="{A11F8C66-0676-4D67-94CD-1119FF956638}" presName="parentText" presStyleLbl="node1" presStyleIdx="1" presStyleCnt="2">
        <dgm:presLayoutVars>
          <dgm:chMax val="0"/>
          <dgm:bulletEnabled val="1"/>
        </dgm:presLayoutVars>
      </dgm:prSet>
      <dgm:spPr/>
    </dgm:pt>
    <dgm:pt modelId="{F9ADCF1F-D8D4-4D74-972D-4B6C109AD50D}" type="pres">
      <dgm:prSet presAssocID="{A11F8C66-0676-4D67-94CD-1119FF956638}" presName="negativeSpace" presStyleCnt="0"/>
      <dgm:spPr/>
    </dgm:pt>
    <dgm:pt modelId="{BE089D95-FC8A-463C-BB1B-D889A5C89C45}" type="pres">
      <dgm:prSet presAssocID="{A11F8C66-0676-4D67-94CD-1119FF956638}" presName="childText" presStyleLbl="conFgAcc1" presStyleIdx="1" presStyleCnt="2">
        <dgm:presLayoutVars>
          <dgm:bulletEnabled val="1"/>
        </dgm:presLayoutVars>
      </dgm:prSet>
      <dgm:spPr/>
    </dgm:pt>
  </dgm:ptLst>
  <dgm:cxnLst>
    <dgm:cxn modelId="{F8FB4001-8E2D-4096-9DD4-0B2399B9BB3E}" srcId="{F615750E-C0A4-40E8-BA75-E3E1F09A8A35}" destId="{7AED7230-FE42-4C55-9C03-985087D3CDF1}" srcOrd="2" destOrd="0" parTransId="{F3A08427-62F4-45F1-A734-2595F8F66894}" sibTransId="{0F804070-4D9B-4B52-8BD8-6BAB411A690B}"/>
    <dgm:cxn modelId="{05041E13-BF3F-4D1D-B629-B87120F9EEC8}" type="presOf" srcId="{7AED7230-FE42-4C55-9C03-985087D3CDF1}" destId="{1D69AE50-91D2-4DAA-930E-5621379A5636}" srcOrd="0" destOrd="2" presId="urn:microsoft.com/office/officeart/2005/8/layout/list1"/>
    <dgm:cxn modelId="{05C90C19-D1C7-4826-82F0-B6AC9B4406BA}" srcId="{A11F8C66-0676-4D67-94CD-1119FF956638}" destId="{B0B29280-D59A-4823-ACE2-C08A1442047D}" srcOrd="0" destOrd="0" parTransId="{6143AC17-BD62-4ED0-BEB1-01DF6EAABBFB}" sibTransId="{2D2DB5DF-FB67-4781-86DB-B82E0CA1F4D7}"/>
    <dgm:cxn modelId="{9F44DC23-01E6-438E-BA47-4DC7A2E8470E}" type="presOf" srcId="{71DF54ED-ACDC-49A7-A530-E427C1938602}" destId="{1D69AE50-91D2-4DAA-930E-5621379A5636}" srcOrd="0" destOrd="0" presId="urn:microsoft.com/office/officeart/2005/8/layout/list1"/>
    <dgm:cxn modelId="{4BF92B2C-1B57-449D-A15C-3964D1211A68}" type="presOf" srcId="{A8569302-025B-4030-AB02-BBF02D539D18}" destId="{BE089D95-FC8A-463C-BB1B-D889A5C89C45}" srcOrd="0" destOrd="2" presId="urn:microsoft.com/office/officeart/2005/8/layout/list1"/>
    <dgm:cxn modelId="{F6412363-9D27-41A8-8064-D92F225194A8}" srcId="{A11F8C66-0676-4D67-94CD-1119FF956638}" destId="{E26E7F96-BC02-481D-8746-FE804B3EF0C8}" srcOrd="1" destOrd="0" parTransId="{B70E79DF-FA0D-4B5E-83A8-000C78C88B43}" sibTransId="{FCA8F7FC-E6CD-47CD-9F67-FFFA7C159870}"/>
    <dgm:cxn modelId="{09800366-3562-4CB7-A150-FF802D200AED}" type="presOf" srcId="{A11F8C66-0676-4D67-94CD-1119FF956638}" destId="{CDA2641C-A591-4831-82EB-B8B239E5DFDB}" srcOrd="0" destOrd="0" presId="urn:microsoft.com/office/officeart/2005/8/layout/list1"/>
    <dgm:cxn modelId="{58ED0247-5B3F-4649-8836-AEFB5F51F144}" srcId="{A11F8C66-0676-4D67-94CD-1119FF956638}" destId="{DC9BF613-903B-4232-B68F-AEEDBCDD7E8A}" srcOrd="4" destOrd="0" parTransId="{0B613937-5134-4510-A405-F120B26CC5C9}" sibTransId="{0B28752C-78D8-4354-BAF6-2292DC3DD9C0}"/>
    <dgm:cxn modelId="{40E8014B-937F-4A92-9FE6-23DD900E3272}" srcId="{F615750E-C0A4-40E8-BA75-E3E1F09A8A35}" destId="{71DF54ED-ACDC-49A7-A530-E427C1938602}" srcOrd="0" destOrd="0" parTransId="{4B123AF8-A405-45B8-98CA-270F9D1A306F}" sibTransId="{F40577E9-7F87-4A8A-8941-D5F1AD284C34}"/>
    <dgm:cxn modelId="{B3AF566B-C353-4C54-805A-59EDC47269AF}" type="presOf" srcId="{43E7642D-6770-4754-8054-A0D6B82CB107}" destId="{1D69AE50-91D2-4DAA-930E-5621379A5636}" srcOrd="0" destOrd="1" presId="urn:microsoft.com/office/officeart/2005/8/layout/list1"/>
    <dgm:cxn modelId="{2386C86B-97DB-4A9A-BE51-2C2922CAAAB2}" type="presOf" srcId="{F615750E-C0A4-40E8-BA75-E3E1F09A8A35}" destId="{CB9022B4-B240-4801-97AD-FFAAF8941C40}" srcOrd="1" destOrd="0" presId="urn:microsoft.com/office/officeart/2005/8/layout/list1"/>
    <dgm:cxn modelId="{151A4A72-E19A-4147-8B59-87CD91E8AB48}" srcId="{A11F8C66-0676-4D67-94CD-1119FF956638}" destId="{536054C6-D2E4-494D-BE7B-75FF1667600F}" srcOrd="3" destOrd="0" parTransId="{E7B96A2C-9565-473F-BFCD-0C226010F913}" sibTransId="{F9A29341-6F31-42D1-A132-A1951B509FDF}"/>
    <dgm:cxn modelId="{5869F857-7990-4043-8CA7-F68A40E69527}" srcId="{F615750E-C0A4-40E8-BA75-E3E1F09A8A35}" destId="{37A088B5-DA1C-4594-9D73-6E80627CCBBF}" srcOrd="4" destOrd="0" parTransId="{2AC277F8-D6A6-4C2B-80C2-592CDF9176A1}" sibTransId="{20E8810F-7F98-4FE0-8713-71E1A0EC6E82}"/>
    <dgm:cxn modelId="{0D8E3C85-9050-4323-B561-2314AB8FC5E3}" srcId="{4896D4EB-BCBA-43C0-9BB7-CDE17A770121}" destId="{A11F8C66-0676-4D67-94CD-1119FF956638}" srcOrd="1" destOrd="0" parTransId="{1AA0F9A7-458E-49A3-AC46-8FD112C18EBA}" sibTransId="{444EDB74-D62A-48B5-8D9E-EE17F6089B51}"/>
    <dgm:cxn modelId="{73B36494-671A-4D55-A557-79AA0699B913}" srcId="{F615750E-C0A4-40E8-BA75-E3E1F09A8A35}" destId="{43E7642D-6770-4754-8054-A0D6B82CB107}" srcOrd="1" destOrd="0" parTransId="{D45961DC-0257-4204-848E-76C369CDDDCB}" sibTransId="{969DAA5A-9037-4FEE-BC3C-D37F984ECA81}"/>
    <dgm:cxn modelId="{8E5AFD9F-80BF-4F8E-B904-08FBA8277BF9}" srcId="{A11F8C66-0676-4D67-94CD-1119FF956638}" destId="{A8569302-025B-4030-AB02-BBF02D539D18}" srcOrd="2" destOrd="0" parTransId="{7C744062-62F9-4A96-8EFF-80898A2AE00D}" sibTransId="{D25545C5-FA15-4835-ADA2-5CF100F17392}"/>
    <dgm:cxn modelId="{AF2E5DA1-86C7-4554-BE0A-E9B7FD151F9D}" srcId="{F615750E-C0A4-40E8-BA75-E3E1F09A8A35}" destId="{F4829809-2929-40D2-A34E-5790B26DE09C}" srcOrd="5" destOrd="0" parTransId="{67A7D305-296C-486A-9188-34BD5D4802AA}" sibTransId="{A8CB4F92-BCA1-4EC1-A579-BBA817B09D84}"/>
    <dgm:cxn modelId="{0D72BCAF-6607-42C3-A84C-F53C87D77F58}" type="presOf" srcId="{F4829809-2929-40D2-A34E-5790B26DE09C}" destId="{1D69AE50-91D2-4DAA-930E-5621379A5636}" srcOrd="0" destOrd="5" presId="urn:microsoft.com/office/officeart/2005/8/layout/list1"/>
    <dgm:cxn modelId="{0C9849B3-61E8-4381-8516-C5EA824274B7}" type="presOf" srcId="{37A088B5-DA1C-4594-9D73-6E80627CCBBF}" destId="{1D69AE50-91D2-4DAA-930E-5621379A5636}" srcOrd="0" destOrd="4" presId="urn:microsoft.com/office/officeart/2005/8/layout/list1"/>
    <dgm:cxn modelId="{C8F80EC3-9F3E-4E7C-9504-1604D1FEFD8F}" type="presOf" srcId="{4896D4EB-BCBA-43C0-9BB7-CDE17A770121}" destId="{82635950-2B08-420E-ABAC-3CB6C695E11D}" srcOrd="0" destOrd="0" presId="urn:microsoft.com/office/officeart/2005/8/layout/list1"/>
    <dgm:cxn modelId="{FC9FF0CA-5824-45AD-8DF2-F3F248535A4A}" srcId="{F615750E-C0A4-40E8-BA75-E3E1F09A8A35}" destId="{C1897C86-0996-40A5-881E-073525301D81}" srcOrd="3" destOrd="0" parTransId="{778A3AF1-ABC4-4840-9F28-926608D899A2}" sibTransId="{A56165F8-168A-4CAD-A08F-06DBB42B8699}"/>
    <dgm:cxn modelId="{E1241AD4-6700-4974-B91A-47CAF2D4A14A}" type="presOf" srcId="{E26E7F96-BC02-481D-8746-FE804B3EF0C8}" destId="{BE089D95-FC8A-463C-BB1B-D889A5C89C45}" srcOrd="0" destOrd="1" presId="urn:microsoft.com/office/officeart/2005/8/layout/list1"/>
    <dgm:cxn modelId="{5E8F52DA-25D1-4BBD-BED8-743E51DE2957}" srcId="{4896D4EB-BCBA-43C0-9BB7-CDE17A770121}" destId="{F615750E-C0A4-40E8-BA75-E3E1F09A8A35}" srcOrd="0" destOrd="0" parTransId="{C8F57A51-3915-4A01-98DA-D0A7EB0B9603}" sibTransId="{BE591E71-06DD-403B-9CD3-2315B03E2A2B}"/>
    <dgm:cxn modelId="{FBCA6AE4-89F0-481B-A032-C59CACA9BFC2}" type="presOf" srcId="{F615750E-C0A4-40E8-BA75-E3E1F09A8A35}" destId="{BC8A8236-1A61-4140-9FF7-D798E01A8235}" srcOrd="0" destOrd="0" presId="urn:microsoft.com/office/officeart/2005/8/layout/list1"/>
    <dgm:cxn modelId="{A7C518E5-2B28-4A5D-997C-9C6FE44F6BEE}" type="presOf" srcId="{536054C6-D2E4-494D-BE7B-75FF1667600F}" destId="{BE089D95-FC8A-463C-BB1B-D889A5C89C45}" srcOrd="0" destOrd="3" presId="urn:microsoft.com/office/officeart/2005/8/layout/list1"/>
    <dgm:cxn modelId="{C55B12EE-30E3-4833-96C1-F6ED2E22F700}" type="presOf" srcId="{B0B29280-D59A-4823-ACE2-C08A1442047D}" destId="{BE089D95-FC8A-463C-BB1B-D889A5C89C45}" srcOrd="0" destOrd="0" presId="urn:microsoft.com/office/officeart/2005/8/layout/list1"/>
    <dgm:cxn modelId="{1A47E5EF-B040-4458-9440-DF05379E46BC}" type="presOf" srcId="{DC9BF613-903B-4232-B68F-AEEDBCDD7E8A}" destId="{BE089D95-FC8A-463C-BB1B-D889A5C89C45}" srcOrd="0" destOrd="4" presId="urn:microsoft.com/office/officeart/2005/8/layout/list1"/>
    <dgm:cxn modelId="{354D1AF5-6CF0-4F62-946E-232EC62C07B4}" type="presOf" srcId="{A11F8C66-0676-4D67-94CD-1119FF956638}" destId="{38C3FE50-3F9F-4049-B9FF-0E45BA650DDB}" srcOrd="1" destOrd="0" presId="urn:microsoft.com/office/officeart/2005/8/layout/list1"/>
    <dgm:cxn modelId="{BE5DBEFB-6FA4-44F6-846F-3D11C52697DB}" type="presOf" srcId="{C1897C86-0996-40A5-881E-073525301D81}" destId="{1D69AE50-91D2-4DAA-930E-5621379A5636}" srcOrd="0" destOrd="3" presId="urn:microsoft.com/office/officeart/2005/8/layout/list1"/>
    <dgm:cxn modelId="{62DBAD53-C698-4682-8B9D-4428C5006920}" type="presParOf" srcId="{82635950-2B08-420E-ABAC-3CB6C695E11D}" destId="{8AA37B0E-15EF-4EE8-9DF3-F2019C44C791}" srcOrd="0" destOrd="0" presId="urn:microsoft.com/office/officeart/2005/8/layout/list1"/>
    <dgm:cxn modelId="{93544748-C7BB-41AC-B8F1-BB2399A37C67}" type="presParOf" srcId="{8AA37B0E-15EF-4EE8-9DF3-F2019C44C791}" destId="{BC8A8236-1A61-4140-9FF7-D798E01A8235}" srcOrd="0" destOrd="0" presId="urn:microsoft.com/office/officeart/2005/8/layout/list1"/>
    <dgm:cxn modelId="{81185A69-5207-4036-8BE5-C5FBC435D566}" type="presParOf" srcId="{8AA37B0E-15EF-4EE8-9DF3-F2019C44C791}" destId="{CB9022B4-B240-4801-97AD-FFAAF8941C40}" srcOrd="1" destOrd="0" presId="urn:microsoft.com/office/officeart/2005/8/layout/list1"/>
    <dgm:cxn modelId="{19A5E81F-3D5E-42D9-AA88-77A485DA4EBB}" type="presParOf" srcId="{82635950-2B08-420E-ABAC-3CB6C695E11D}" destId="{8688FB24-D5C5-4865-B2BE-6C0E9B0ADF87}" srcOrd="1" destOrd="0" presId="urn:microsoft.com/office/officeart/2005/8/layout/list1"/>
    <dgm:cxn modelId="{FF3AB93F-3A54-4924-A802-59FC0CF5C293}" type="presParOf" srcId="{82635950-2B08-420E-ABAC-3CB6C695E11D}" destId="{1D69AE50-91D2-4DAA-930E-5621379A5636}" srcOrd="2" destOrd="0" presId="urn:microsoft.com/office/officeart/2005/8/layout/list1"/>
    <dgm:cxn modelId="{83E04DDB-CCB4-4133-9E9E-F1197536FA03}" type="presParOf" srcId="{82635950-2B08-420E-ABAC-3CB6C695E11D}" destId="{A09C7051-40CE-4D15-9C0C-86AE8BF3C7A9}" srcOrd="3" destOrd="0" presId="urn:microsoft.com/office/officeart/2005/8/layout/list1"/>
    <dgm:cxn modelId="{500F56C5-20FB-46A3-8348-B1C1A6932DC7}" type="presParOf" srcId="{82635950-2B08-420E-ABAC-3CB6C695E11D}" destId="{C96380AA-C825-4EDC-B6D2-F6678ECF4E0E}" srcOrd="4" destOrd="0" presId="urn:microsoft.com/office/officeart/2005/8/layout/list1"/>
    <dgm:cxn modelId="{B8A15395-B3BA-4EDE-9537-EFD7BE6F8F70}" type="presParOf" srcId="{C96380AA-C825-4EDC-B6D2-F6678ECF4E0E}" destId="{CDA2641C-A591-4831-82EB-B8B239E5DFDB}" srcOrd="0" destOrd="0" presId="urn:microsoft.com/office/officeart/2005/8/layout/list1"/>
    <dgm:cxn modelId="{8932BF52-D19D-4900-BEA0-704D2022B5F5}" type="presParOf" srcId="{C96380AA-C825-4EDC-B6D2-F6678ECF4E0E}" destId="{38C3FE50-3F9F-4049-B9FF-0E45BA650DDB}" srcOrd="1" destOrd="0" presId="urn:microsoft.com/office/officeart/2005/8/layout/list1"/>
    <dgm:cxn modelId="{CC463A2D-DDC2-483F-BB16-0313AEE1CBE7}" type="presParOf" srcId="{82635950-2B08-420E-ABAC-3CB6C695E11D}" destId="{F9ADCF1F-D8D4-4D74-972D-4B6C109AD50D}" srcOrd="5" destOrd="0" presId="urn:microsoft.com/office/officeart/2005/8/layout/list1"/>
    <dgm:cxn modelId="{6BD63B49-D576-422C-B759-8E6C60255597}" type="presParOf" srcId="{82635950-2B08-420E-ABAC-3CB6C695E11D}" destId="{BE089D95-FC8A-463C-BB1B-D889A5C89C4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96D4EB-BCBA-43C0-9BB7-CDE17A77012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L"/>
        </a:p>
      </dgm:t>
    </dgm:pt>
    <dgm:pt modelId="{A11F8C66-0676-4D67-94CD-1119FF956638}">
      <dgm:prSet phldrT="[Text]"/>
      <dgm:spPr>
        <a:solidFill>
          <a:srgbClr val="FFC332"/>
        </a:solidFill>
        <a:ln>
          <a:noFill/>
        </a:ln>
      </dgm:spPr>
      <dgm:t>
        <a:bodyPr/>
        <a:lstStyle/>
        <a:p>
          <a:r>
            <a:rPr lang="zh-CN" altLang="en-US" dirty="0">
              <a:solidFill>
                <a:sysClr val="windowText" lastClr="000000"/>
              </a:solidFill>
              <a:latin typeface="+mn-lt"/>
              <a:ea typeface="+mn-ea"/>
              <a:cs typeface="+mn-ea"/>
              <a:sym typeface="+mn-lt"/>
            </a:rPr>
            <a:t>改进功能</a:t>
          </a:r>
          <a:endParaRPr lang="en-IL" dirty="0">
            <a:solidFill>
              <a:sysClr val="windowText" lastClr="000000"/>
            </a:solidFill>
            <a:latin typeface="+mn-lt"/>
            <a:ea typeface="+mn-ea"/>
            <a:cs typeface="+mn-ea"/>
            <a:sym typeface="+mn-lt"/>
          </a:endParaRPr>
        </a:p>
      </dgm:t>
    </dgm:pt>
    <dgm:pt modelId="{1AA0F9A7-458E-49A3-AC46-8FD112C18EBA}" type="parTrans" cxnId="{0D8E3C85-9050-4323-B561-2314AB8FC5E3}">
      <dgm:prSet/>
      <dgm:spPr/>
      <dgm:t>
        <a:bodyPr/>
        <a:lstStyle/>
        <a:p>
          <a:endParaRPr lang="en-IL"/>
        </a:p>
      </dgm:t>
    </dgm:pt>
    <dgm:pt modelId="{444EDB74-D62A-48B5-8D9E-EE17F6089B51}" type="sibTrans" cxnId="{0D8E3C85-9050-4323-B561-2314AB8FC5E3}">
      <dgm:prSet/>
      <dgm:spPr/>
      <dgm:t>
        <a:bodyPr/>
        <a:lstStyle/>
        <a:p>
          <a:endParaRPr lang="en-IL"/>
        </a:p>
      </dgm:t>
    </dgm:pt>
    <dgm:pt modelId="{1D33B459-894E-4C7E-97EA-3473DE92F11B}">
      <dgm:prSet/>
      <dgm:spPr/>
      <dgm:t>
        <a:bodyPr/>
        <a:lstStyle/>
        <a:p>
          <a:r>
            <a:rPr lang="en-US" altLang="zh-CN" dirty="0">
              <a:latin typeface="+mn-lt"/>
              <a:ea typeface="+mn-ea"/>
              <a:cs typeface="+mn-ea"/>
              <a:sym typeface="+mn-lt"/>
            </a:rPr>
            <a:t>Ethernet</a:t>
          </a:r>
          <a:r>
            <a:rPr lang="zh-CN" altLang="en-US" dirty="0">
              <a:latin typeface="+mn-lt"/>
              <a:ea typeface="+mn-ea"/>
              <a:cs typeface="+mn-ea"/>
              <a:sym typeface="+mn-lt"/>
            </a:rPr>
            <a:t>通讯</a:t>
          </a:r>
          <a:endParaRPr lang="en-IL" dirty="0">
            <a:latin typeface="+mn-lt"/>
            <a:ea typeface="+mn-ea"/>
            <a:cs typeface="+mn-ea"/>
            <a:sym typeface="+mn-lt"/>
          </a:endParaRPr>
        </a:p>
      </dgm:t>
    </dgm:pt>
    <dgm:pt modelId="{EF9B96EE-64C2-41F7-8919-4743E7780CF8}" type="parTrans" cxnId="{EB2827F2-97F4-4BBE-985A-9A97575247B5}">
      <dgm:prSet/>
      <dgm:spPr/>
      <dgm:t>
        <a:bodyPr/>
        <a:lstStyle/>
        <a:p>
          <a:endParaRPr lang="LID4096"/>
        </a:p>
      </dgm:t>
    </dgm:pt>
    <dgm:pt modelId="{18CCBD10-D8CF-40AB-AC4D-344C2BAB897A}" type="sibTrans" cxnId="{EB2827F2-97F4-4BBE-985A-9A97575247B5}">
      <dgm:prSet/>
      <dgm:spPr/>
      <dgm:t>
        <a:bodyPr/>
        <a:lstStyle/>
        <a:p>
          <a:endParaRPr lang="LID4096"/>
        </a:p>
      </dgm:t>
    </dgm:pt>
    <dgm:pt modelId="{97DA041A-29DE-45BB-9125-09BE2A71568C}">
      <dgm:prSet/>
      <dgm:spPr/>
      <dgm:t>
        <a:bodyPr/>
        <a:lstStyle/>
        <a:p>
          <a:pPr>
            <a:buSzPts val="1000"/>
            <a:buFont typeface="Arial" panose="020B0604020202020204" pitchFamily="34" charset="0"/>
            <a:buChar char="•"/>
          </a:pPr>
          <a:r>
            <a:rPr lang="en-US" b="0" dirty="0">
              <a:latin typeface="+mn-lt"/>
              <a:ea typeface="+mn-ea"/>
              <a:cs typeface="+mn-ea"/>
              <a:sym typeface="+mn-lt"/>
            </a:rPr>
            <a:t>……</a:t>
          </a:r>
          <a:endParaRPr lang="en-IL" b="0" dirty="0">
            <a:latin typeface="+mn-lt"/>
            <a:ea typeface="+mn-ea"/>
            <a:cs typeface="+mn-ea"/>
            <a:sym typeface="+mn-lt"/>
          </a:endParaRPr>
        </a:p>
      </dgm:t>
    </dgm:pt>
    <dgm:pt modelId="{A724DF31-CCAB-48B4-A1E4-4152E6276C6C}" type="parTrans" cxnId="{F490977F-3634-4B5A-A78A-FB191139E436}">
      <dgm:prSet/>
      <dgm:spPr/>
      <dgm:t>
        <a:bodyPr/>
        <a:lstStyle/>
        <a:p>
          <a:endParaRPr lang="LID4096"/>
        </a:p>
      </dgm:t>
    </dgm:pt>
    <dgm:pt modelId="{63BBE15A-A0EA-4451-9F0F-F43BD5930FF9}" type="sibTrans" cxnId="{F490977F-3634-4B5A-A78A-FB191139E436}">
      <dgm:prSet/>
      <dgm:spPr/>
      <dgm:t>
        <a:bodyPr/>
        <a:lstStyle/>
        <a:p>
          <a:endParaRPr lang="LID4096"/>
        </a:p>
      </dgm:t>
    </dgm:pt>
    <dgm:pt modelId="{6F7950B9-9409-4979-A7B2-5E34E1C527F3}">
      <dgm:prSet phldrT="[Text]"/>
      <dgm:spPr>
        <a:solidFill>
          <a:srgbClr val="FFC332"/>
        </a:solidFill>
        <a:ln>
          <a:noFill/>
        </a:ln>
      </dgm:spPr>
      <dgm:t>
        <a:bodyPr/>
        <a:lstStyle/>
        <a:p>
          <a:r>
            <a:rPr lang="zh-CN" altLang="en-US" dirty="0">
              <a:solidFill>
                <a:sysClr val="windowText" lastClr="000000"/>
              </a:solidFill>
              <a:latin typeface="+mn-lt"/>
              <a:ea typeface="+mn-ea"/>
              <a:cs typeface="+mn-ea"/>
              <a:sym typeface="+mn-lt"/>
            </a:rPr>
            <a:t>新一代调试软件</a:t>
          </a:r>
          <a:r>
            <a:rPr lang="en-US" dirty="0">
              <a:solidFill>
                <a:sysClr val="windowText" lastClr="000000"/>
              </a:solidFill>
              <a:latin typeface="+mn-lt"/>
              <a:ea typeface="+mn-ea"/>
              <a:cs typeface="+mn-ea"/>
              <a:sym typeface="+mn-lt"/>
            </a:rPr>
            <a:t>SSW+</a:t>
          </a:r>
          <a:endParaRPr lang="en-IL" dirty="0">
            <a:solidFill>
              <a:sysClr val="windowText" lastClr="000000"/>
            </a:solidFill>
            <a:latin typeface="+mn-lt"/>
            <a:ea typeface="+mn-ea"/>
            <a:cs typeface="+mn-ea"/>
            <a:sym typeface="+mn-lt"/>
          </a:endParaRPr>
        </a:p>
      </dgm:t>
    </dgm:pt>
    <dgm:pt modelId="{5E42FD2E-2395-4BA7-98C2-D639C14F8CED}" type="parTrans" cxnId="{F9BA429D-540A-4A82-8635-F052644A8815}">
      <dgm:prSet/>
      <dgm:spPr/>
      <dgm:t>
        <a:bodyPr/>
        <a:lstStyle/>
        <a:p>
          <a:endParaRPr lang="LID4096"/>
        </a:p>
      </dgm:t>
    </dgm:pt>
    <dgm:pt modelId="{8CCE4E95-AD49-4BF7-BE99-C3F60C64AB04}" type="sibTrans" cxnId="{F9BA429D-540A-4A82-8635-F052644A8815}">
      <dgm:prSet/>
      <dgm:spPr/>
      <dgm:t>
        <a:bodyPr/>
        <a:lstStyle/>
        <a:p>
          <a:endParaRPr lang="LID4096"/>
        </a:p>
      </dgm:t>
    </dgm:pt>
    <dgm:pt modelId="{CE14BC2E-FF73-410A-9CA8-60710277C6C5}">
      <dgm:prSet/>
      <dgm:spPr/>
      <dgm:t>
        <a:bodyPr/>
        <a:lstStyle/>
        <a:p>
          <a:r>
            <a:rPr lang="zh-CN" altLang="en-US" dirty="0">
              <a:latin typeface="+mn-lt"/>
              <a:ea typeface="+mn-ea"/>
              <a:cs typeface="+mn-ea"/>
              <a:sym typeface="+mn-lt"/>
            </a:rPr>
            <a:t>指令平滑</a:t>
          </a:r>
          <a:endParaRPr lang="en-IL" dirty="0">
            <a:solidFill>
              <a:sysClr val="windowText" lastClr="000000"/>
            </a:solidFill>
            <a:latin typeface="+mn-lt"/>
            <a:ea typeface="+mn-ea"/>
            <a:cs typeface="+mn-ea"/>
            <a:sym typeface="+mn-lt"/>
          </a:endParaRPr>
        </a:p>
      </dgm:t>
    </dgm:pt>
    <dgm:pt modelId="{CC8D48CD-EBC2-4949-B572-A6CB067A94B7}" type="parTrans" cxnId="{F8F8B7EE-B026-495A-9222-A580CE52AFCF}">
      <dgm:prSet/>
      <dgm:spPr/>
      <dgm:t>
        <a:bodyPr/>
        <a:lstStyle/>
        <a:p>
          <a:endParaRPr lang="LID4096"/>
        </a:p>
      </dgm:t>
    </dgm:pt>
    <dgm:pt modelId="{E960CC4E-4EF7-44FE-9622-CFBB44E46863}" type="sibTrans" cxnId="{F8F8B7EE-B026-495A-9222-A580CE52AFCF}">
      <dgm:prSet/>
      <dgm:spPr/>
      <dgm:t>
        <a:bodyPr/>
        <a:lstStyle/>
        <a:p>
          <a:endParaRPr lang="LID4096"/>
        </a:p>
      </dgm:t>
    </dgm:pt>
    <dgm:pt modelId="{CFCE4BA3-844B-492A-BF6C-A2A9DABB207E}">
      <dgm:prSet/>
      <dgm:spPr/>
      <dgm:t>
        <a:bodyPr/>
        <a:lstStyle/>
        <a:p>
          <a:r>
            <a:rPr lang="zh-CN" altLang="en-US" dirty="0">
              <a:latin typeface="+mn-lt"/>
              <a:ea typeface="+mn-ea"/>
              <a:cs typeface="+mn-ea"/>
              <a:sym typeface="+mn-lt"/>
            </a:rPr>
            <a:t>惯量与摩擦估计</a:t>
          </a:r>
          <a:endParaRPr lang="en-IL" dirty="0">
            <a:latin typeface="+mn-lt"/>
            <a:ea typeface="+mn-ea"/>
            <a:cs typeface="+mn-ea"/>
            <a:sym typeface="+mn-lt"/>
          </a:endParaRPr>
        </a:p>
      </dgm:t>
    </dgm:pt>
    <dgm:pt modelId="{48302120-D0ED-4972-B0D6-79545D22EF78}" type="parTrans" cxnId="{21974CE2-7687-4827-9814-6093AAFEC7EF}">
      <dgm:prSet/>
      <dgm:spPr/>
      <dgm:t>
        <a:bodyPr/>
        <a:lstStyle/>
        <a:p>
          <a:endParaRPr lang="LID4096"/>
        </a:p>
      </dgm:t>
    </dgm:pt>
    <dgm:pt modelId="{E96C3DBF-A395-4723-A3B2-C290DB6BC59C}" type="sibTrans" cxnId="{21974CE2-7687-4827-9814-6093AAFEC7EF}">
      <dgm:prSet/>
      <dgm:spPr/>
      <dgm:t>
        <a:bodyPr/>
        <a:lstStyle/>
        <a:p>
          <a:endParaRPr lang="LID4096"/>
        </a:p>
      </dgm:t>
    </dgm:pt>
    <dgm:pt modelId="{0D3FF8FB-3B6C-47D7-9ACB-521C77CB80DD}">
      <dgm:prSet/>
      <dgm:spPr/>
      <dgm:t>
        <a:bodyPr/>
        <a:lstStyle/>
        <a:p>
          <a:pPr>
            <a:buSzPts val="1000"/>
            <a:buFont typeface="Arial" panose="020B0604020202020204" pitchFamily="34" charset="0"/>
            <a:buChar char="•"/>
          </a:pPr>
          <a:r>
            <a:rPr lang="zh-CN" altLang="en-US" b="0" dirty="0">
              <a:latin typeface="+mn-lt"/>
              <a:ea typeface="+mn-ea"/>
              <a:cs typeface="+mn-ea"/>
              <a:sym typeface="+mn-lt"/>
            </a:rPr>
            <a:t>摩擦补偿</a:t>
          </a:r>
          <a:endParaRPr lang="en-IL" dirty="0">
            <a:latin typeface="+mn-lt"/>
            <a:ea typeface="+mn-ea"/>
            <a:cs typeface="+mn-ea"/>
            <a:sym typeface="+mn-lt"/>
          </a:endParaRPr>
        </a:p>
      </dgm:t>
    </dgm:pt>
    <dgm:pt modelId="{803179C6-901A-4B55-9B44-D9D46A40DB67}" type="parTrans" cxnId="{F2880947-5D09-457F-BC14-57FD3265978A}">
      <dgm:prSet/>
      <dgm:spPr/>
      <dgm:t>
        <a:bodyPr/>
        <a:lstStyle/>
        <a:p>
          <a:endParaRPr lang="LID4096"/>
        </a:p>
      </dgm:t>
    </dgm:pt>
    <dgm:pt modelId="{7194B8A2-46A7-402A-9060-BCC1E1E42B1F}" type="sibTrans" cxnId="{F2880947-5D09-457F-BC14-57FD3265978A}">
      <dgm:prSet/>
      <dgm:spPr/>
      <dgm:t>
        <a:bodyPr/>
        <a:lstStyle/>
        <a:p>
          <a:endParaRPr lang="LID4096"/>
        </a:p>
      </dgm:t>
    </dgm:pt>
    <dgm:pt modelId="{E501E3DB-4D0A-4230-B966-E4351FDD1569}">
      <dgm:prSet/>
      <dgm:spPr/>
      <dgm:t>
        <a:bodyPr/>
        <a:lstStyle/>
        <a:p>
          <a:pPr>
            <a:buSzPts val="1000"/>
            <a:buFont typeface="Arial" panose="020B0604020202020204" pitchFamily="34" charset="0"/>
            <a:buChar char="•"/>
          </a:pPr>
          <a:r>
            <a:rPr lang="zh-CN" altLang="en-US" dirty="0">
              <a:latin typeface="+mn-lt"/>
              <a:ea typeface="+mn-ea"/>
              <a:cs typeface="+mn-ea"/>
              <a:sym typeface="+mn-lt"/>
            </a:rPr>
            <a:t>谐波补偿</a:t>
          </a:r>
          <a:endParaRPr lang="en-IL" dirty="0">
            <a:latin typeface="+mn-lt"/>
            <a:ea typeface="+mn-ea"/>
            <a:cs typeface="+mn-ea"/>
            <a:sym typeface="+mn-lt"/>
          </a:endParaRPr>
        </a:p>
      </dgm:t>
    </dgm:pt>
    <dgm:pt modelId="{C38AEFD3-ACF7-4C4A-B6CF-ED2D03447D45}" type="parTrans" cxnId="{C26258E1-ABE4-4E56-9E75-2C9AE908797B}">
      <dgm:prSet/>
      <dgm:spPr/>
      <dgm:t>
        <a:bodyPr/>
        <a:lstStyle/>
        <a:p>
          <a:endParaRPr lang="LID4096"/>
        </a:p>
      </dgm:t>
    </dgm:pt>
    <dgm:pt modelId="{F100E0C7-0EE0-4811-9D88-DCCC3F1BB1E4}" type="sibTrans" cxnId="{C26258E1-ABE4-4E56-9E75-2C9AE908797B}">
      <dgm:prSet/>
      <dgm:spPr/>
      <dgm:t>
        <a:bodyPr/>
        <a:lstStyle/>
        <a:p>
          <a:endParaRPr lang="LID4096"/>
        </a:p>
      </dgm:t>
    </dgm:pt>
    <dgm:pt modelId="{5D34C309-C444-4342-B6D4-A52BDE88DB0C}">
      <dgm:prSet/>
      <dgm:spPr/>
      <dgm:t>
        <a:bodyPr/>
        <a:lstStyle/>
        <a:p>
          <a:r>
            <a:rPr lang="zh-CN" altLang="en-US" b="0" dirty="0">
              <a:latin typeface="+mn-lt"/>
              <a:ea typeface="+mn-ea"/>
              <a:cs typeface="+mn-ea"/>
              <a:sym typeface="+mn-lt"/>
            </a:rPr>
            <a:t>速度观测器</a:t>
          </a:r>
          <a:endParaRPr lang="en-IL" b="0" dirty="0">
            <a:latin typeface="+mn-lt"/>
            <a:ea typeface="+mn-ea"/>
            <a:cs typeface="+mn-ea"/>
            <a:sym typeface="+mn-lt"/>
          </a:endParaRPr>
        </a:p>
      </dgm:t>
    </dgm:pt>
    <dgm:pt modelId="{BF220647-06F4-4969-873B-73A4A453204F}" type="parTrans" cxnId="{CA002ABA-10F1-452F-A711-32E0BA6360A5}">
      <dgm:prSet/>
      <dgm:spPr/>
      <dgm:t>
        <a:bodyPr/>
        <a:lstStyle/>
        <a:p>
          <a:endParaRPr lang="LID4096"/>
        </a:p>
      </dgm:t>
    </dgm:pt>
    <dgm:pt modelId="{CA0DFB01-4D7C-4B64-B1F2-3CE0EA72F09B}" type="sibTrans" cxnId="{CA002ABA-10F1-452F-A711-32E0BA6360A5}">
      <dgm:prSet/>
      <dgm:spPr/>
      <dgm:t>
        <a:bodyPr/>
        <a:lstStyle/>
        <a:p>
          <a:endParaRPr lang="LID4096"/>
        </a:p>
      </dgm:t>
    </dgm:pt>
    <dgm:pt modelId="{C1941264-C4FC-4A86-A073-745C29EBAE67}">
      <dgm:prSet/>
      <dgm:spPr/>
      <dgm:t>
        <a:bodyPr/>
        <a:lstStyle/>
        <a:p>
          <a:r>
            <a:rPr lang="zh-CN" altLang="en-US" b="0" dirty="0">
              <a:latin typeface="+mn-lt"/>
              <a:ea typeface="+mn-ea"/>
              <a:cs typeface="+mn-ea"/>
              <a:sym typeface="+mn-lt"/>
            </a:rPr>
            <a:t>电机过载保护</a:t>
          </a:r>
          <a:endParaRPr lang="en-IL" b="0" dirty="0">
            <a:latin typeface="+mn-lt"/>
            <a:ea typeface="+mn-ea"/>
            <a:cs typeface="+mn-ea"/>
            <a:sym typeface="+mn-lt"/>
          </a:endParaRPr>
        </a:p>
      </dgm:t>
    </dgm:pt>
    <dgm:pt modelId="{07853AA0-2F58-4401-83D2-16E026AFF659}" type="parTrans" cxnId="{034D86CB-8F21-4808-A012-3B1AD5FBE4D9}">
      <dgm:prSet/>
      <dgm:spPr/>
      <dgm:t>
        <a:bodyPr/>
        <a:lstStyle/>
        <a:p>
          <a:endParaRPr lang="LID4096"/>
        </a:p>
      </dgm:t>
    </dgm:pt>
    <dgm:pt modelId="{AAA85A43-0CF4-47FD-A069-98AFAF457772}" type="sibTrans" cxnId="{034D86CB-8F21-4808-A012-3B1AD5FBE4D9}">
      <dgm:prSet/>
      <dgm:spPr/>
      <dgm:t>
        <a:bodyPr/>
        <a:lstStyle/>
        <a:p>
          <a:endParaRPr lang="LID4096"/>
        </a:p>
      </dgm:t>
    </dgm:pt>
    <dgm:pt modelId="{C96B8F8C-FD26-49A1-AC46-FD97B09C211B}">
      <dgm:prSet/>
      <dgm:spPr/>
      <dgm:t>
        <a:bodyPr/>
        <a:lstStyle/>
        <a:p>
          <a:r>
            <a:rPr lang="zh-CN" altLang="en-US" b="0" dirty="0">
              <a:latin typeface="+mn-lt"/>
              <a:ea typeface="+mn-ea"/>
              <a:cs typeface="+mn-ea"/>
              <a:sym typeface="+mn-lt"/>
            </a:rPr>
            <a:t>飞车保护</a:t>
          </a:r>
          <a:endParaRPr lang="en-IL" b="0" dirty="0">
            <a:latin typeface="+mn-lt"/>
            <a:ea typeface="+mn-ea"/>
            <a:cs typeface="+mn-ea"/>
            <a:sym typeface="+mn-lt"/>
          </a:endParaRPr>
        </a:p>
      </dgm:t>
    </dgm:pt>
    <dgm:pt modelId="{5F59FE22-C3FC-4A32-9FCD-87643037471B}" type="parTrans" cxnId="{B339C765-CBAE-4671-AB4D-650248F032DB}">
      <dgm:prSet/>
      <dgm:spPr/>
      <dgm:t>
        <a:bodyPr/>
        <a:lstStyle/>
        <a:p>
          <a:endParaRPr lang="LID4096"/>
        </a:p>
      </dgm:t>
    </dgm:pt>
    <dgm:pt modelId="{2FAD0FE6-433A-4048-ADCE-8A253B2B8BB8}" type="sibTrans" cxnId="{B339C765-CBAE-4671-AB4D-650248F032DB}">
      <dgm:prSet/>
      <dgm:spPr/>
      <dgm:t>
        <a:bodyPr/>
        <a:lstStyle/>
        <a:p>
          <a:endParaRPr lang="LID4096"/>
        </a:p>
      </dgm:t>
    </dgm:pt>
    <dgm:pt modelId="{541DD4C8-9295-4D17-8B34-A727F1B9E8A0}">
      <dgm:prSet/>
      <dgm:spPr/>
      <dgm:t>
        <a:bodyPr/>
        <a:lstStyle/>
        <a:p>
          <a:pPr>
            <a:buSzPts val="1000"/>
            <a:buFont typeface="Arial" panose="020B0604020202020204" pitchFamily="34" charset="0"/>
            <a:buChar char="•"/>
          </a:pPr>
          <a:r>
            <a:rPr lang="en-US" b="0" dirty="0">
              <a:latin typeface="+mn-lt"/>
              <a:ea typeface="+mn-ea"/>
              <a:cs typeface="+mn-ea"/>
              <a:sym typeface="+mn-lt"/>
            </a:rPr>
            <a:t>……</a:t>
          </a:r>
          <a:endParaRPr lang="en-IL" b="0" dirty="0">
            <a:latin typeface="+mn-lt"/>
            <a:ea typeface="+mn-ea"/>
            <a:cs typeface="+mn-ea"/>
            <a:sym typeface="+mn-lt"/>
          </a:endParaRPr>
        </a:p>
      </dgm:t>
    </dgm:pt>
    <dgm:pt modelId="{F52266A8-A109-4BCE-BB6A-1616EF34291E}" type="parTrans" cxnId="{AB08102D-A880-4576-BAD3-2AA92CEAB466}">
      <dgm:prSet/>
      <dgm:spPr/>
      <dgm:t>
        <a:bodyPr/>
        <a:lstStyle/>
        <a:p>
          <a:endParaRPr lang="LID4096"/>
        </a:p>
      </dgm:t>
    </dgm:pt>
    <dgm:pt modelId="{AF7CB698-2506-46A3-826D-CE19365282D8}" type="sibTrans" cxnId="{AB08102D-A880-4576-BAD3-2AA92CEAB466}">
      <dgm:prSet/>
      <dgm:spPr/>
      <dgm:t>
        <a:bodyPr/>
        <a:lstStyle/>
        <a:p>
          <a:endParaRPr lang="LID4096"/>
        </a:p>
      </dgm:t>
    </dgm:pt>
    <dgm:pt modelId="{A2562F9C-714A-4556-838C-5EF82D3105E5}">
      <dgm:prSet/>
      <dgm:spPr/>
      <dgm:t>
        <a:bodyPr/>
        <a:lstStyle/>
        <a:p>
          <a:r>
            <a:rPr lang="zh-CN" altLang="en-US" b="0" dirty="0">
              <a:latin typeface="+mn-lt"/>
              <a:ea typeface="+mn-ea"/>
              <a:cs typeface="+mn-ea"/>
              <a:sym typeface="+mn-lt"/>
            </a:rPr>
            <a:t>更多波形采集点数</a:t>
          </a:r>
          <a:endParaRPr lang="en-IL" b="0" dirty="0">
            <a:latin typeface="+mn-lt"/>
            <a:ea typeface="+mn-ea"/>
            <a:cs typeface="+mn-ea"/>
            <a:sym typeface="+mn-lt"/>
          </a:endParaRPr>
        </a:p>
      </dgm:t>
    </dgm:pt>
    <dgm:pt modelId="{0AA55A46-8698-4DEE-9857-801E01ACA4FB}" type="parTrans" cxnId="{13283C1C-0FFD-41CA-B3C2-D237DB0C3DBF}">
      <dgm:prSet/>
      <dgm:spPr/>
      <dgm:t>
        <a:bodyPr/>
        <a:lstStyle/>
        <a:p>
          <a:endParaRPr lang="LID4096"/>
        </a:p>
      </dgm:t>
    </dgm:pt>
    <dgm:pt modelId="{F909AEFF-EF77-494A-8D62-AA5394131540}" type="sibTrans" cxnId="{13283C1C-0FFD-41CA-B3C2-D237DB0C3DBF}">
      <dgm:prSet/>
      <dgm:spPr/>
      <dgm:t>
        <a:bodyPr/>
        <a:lstStyle/>
        <a:p>
          <a:endParaRPr lang="LID4096"/>
        </a:p>
      </dgm:t>
    </dgm:pt>
    <dgm:pt modelId="{6889CD64-FC0B-4359-A2AF-B467EFB5197E}">
      <dgm:prSet/>
      <dgm:spPr/>
      <dgm:t>
        <a:bodyPr/>
        <a:lstStyle/>
        <a:p>
          <a:r>
            <a:rPr lang="en-US" dirty="0">
              <a:latin typeface="+mn-lt"/>
              <a:ea typeface="+mn-ea"/>
              <a:cs typeface="+mn-ea"/>
              <a:sym typeface="+mn-lt"/>
            </a:rPr>
            <a:t>AI</a:t>
          </a:r>
          <a:r>
            <a:rPr lang="zh-CN" altLang="en-US" dirty="0">
              <a:latin typeface="+mn-lt"/>
              <a:ea typeface="+mn-ea"/>
              <a:cs typeface="+mn-ea"/>
              <a:sym typeface="+mn-lt"/>
            </a:rPr>
            <a:t>助手与云服务</a:t>
          </a:r>
          <a:endParaRPr lang="en-IL" dirty="0">
            <a:latin typeface="+mn-lt"/>
            <a:ea typeface="+mn-ea"/>
            <a:cs typeface="+mn-ea"/>
            <a:sym typeface="+mn-lt"/>
          </a:endParaRPr>
        </a:p>
      </dgm:t>
    </dgm:pt>
    <dgm:pt modelId="{11354722-0746-4944-BC26-EE83559674B4}" type="parTrans" cxnId="{4E5EFB41-3E9F-4A93-9B38-28A569CFD10B}">
      <dgm:prSet/>
      <dgm:spPr/>
      <dgm:t>
        <a:bodyPr/>
        <a:lstStyle/>
        <a:p>
          <a:endParaRPr lang="LID4096"/>
        </a:p>
      </dgm:t>
    </dgm:pt>
    <dgm:pt modelId="{F2DD6F95-E825-4D8C-BACF-6B4C70A62F30}" type="sibTrans" cxnId="{4E5EFB41-3E9F-4A93-9B38-28A569CFD10B}">
      <dgm:prSet/>
      <dgm:spPr/>
      <dgm:t>
        <a:bodyPr/>
        <a:lstStyle/>
        <a:p>
          <a:endParaRPr lang="LID4096"/>
        </a:p>
      </dgm:t>
    </dgm:pt>
    <dgm:pt modelId="{82635950-2B08-420E-ABAC-3CB6C695E11D}" type="pres">
      <dgm:prSet presAssocID="{4896D4EB-BCBA-43C0-9BB7-CDE17A770121}" presName="linear" presStyleCnt="0">
        <dgm:presLayoutVars>
          <dgm:dir/>
          <dgm:animLvl val="lvl"/>
          <dgm:resizeHandles val="exact"/>
        </dgm:presLayoutVars>
      </dgm:prSet>
      <dgm:spPr/>
    </dgm:pt>
    <dgm:pt modelId="{C96380AA-C825-4EDC-B6D2-F6678ECF4E0E}" type="pres">
      <dgm:prSet presAssocID="{A11F8C66-0676-4D67-94CD-1119FF956638}" presName="parentLin" presStyleCnt="0"/>
      <dgm:spPr/>
    </dgm:pt>
    <dgm:pt modelId="{CDA2641C-A591-4831-82EB-B8B239E5DFDB}" type="pres">
      <dgm:prSet presAssocID="{A11F8C66-0676-4D67-94CD-1119FF956638}" presName="parentLeftMargin" presStyleLbl="node1" presStyleIdx="0" presStyleCnt="2"/>
      <dgm:spPr/>
    </dgm:pt>
    <dgm:pt modelId="{38C3FE50-3F9F-4049-B9FF-0E45BA650DDB}" type="pres">
      <dgm:prSet presAssocID="{A11F8C66-0676-4D67-94CD-1119FF956638}" presName="parentText" presStyleLbl="node1" presStyleIdx="0" presStyleCnt="2">
        <dgm:presLayoutVars>
          <dgm:chMax val="0"/>
          <dgm:bulletEnabled val="1"/>
        </dgm:presLayoutVars>
      </dgm:prSet>
      <dgm:spPr/>
    </dgm:pt>
    <dgm:pt modelId="{F9ADCF1F-D8D4-4D74-972D-4B6C109AD50D}" type="pres">
      <dgm:prSet presAssocID="{A11F8C66-0676-4D67-94CD-1119FF956638}" presName="negativeSpace" presStyleCnt="0"/>
      <dgm:spPr/>
    </dgm:pt>
    <dgm:pt modelId="{BE089D95-FC8A-463C-BB1B-D889A5C89C45}" type="pres">
      <dgm:prSet presAssocID="{A11F8C66-0676-4D67-94CD-1119FF956638}" presName="childText" presStyleLbl="conFgAcc1" presStyleIdx="0" presStyleCnt="2">
        <dgm:presLayoutVars>
          <dgm:bulletEnabled val="1"/>
        </dgm:presLayoutVars>
      </dgm:prSet>
      <dgm:spPr/>
    </dgm:pt>
    <dgm:pt modelId="{98A7E766-CCE7-45D1-8C16-D0F052EA3D1E}" type="pres">
      <dgm:prSet presAssocID="{444EDB74-D62A-48B5-8D9E-EE17F6089B51}" presName="spaceBetweenRectangles" presStyleCnt="0"/>
      <dgm:spPr/>
    </dgm:pt>
    <dgm:pt modelId="{6D9F2965-B0E1-416A-B974-2795F34141DF}" type="pres">
      <dgm:prSet presAssocID="{6F7950B9-9409-4979-A7B2-5E34E1C527F3}" presName="parentLin" presStyleCnt="0"/>
      <dgm:spPr/>
    </dgm:pt>
    <dgm:pt modelId="{FE6DFE09-D6E7-4C37-8570-1C136D22335B}" type="pres">
      <dgm:prSet presAssocID="{6F7950B9-9409-4979-A7B2-5E34E1C527F3}" presName="parentLeftMargin" presStyleLbl="node1" presStyleIdx="0" presStyleCnt="2"/>
      <dgm:spPr/>
    </dgm:pt>
    <dgm:pt modelId="{D08E570C-694E-49EC-82FB-1A97CCC9C940}" type="pres">
      <dgm:prSet presAssocID="{6F7950B9-9409-4979-A7B2-5E34E1C527F3}" presName="parentText" presStyleLbl="node1" presStyleIdx="1" presStyleCnt="2">
        <dgm:presLayoutVars>
          <dgm:chMax val="0"/>
          <dgm:bulletEnabled val="1"/>
        </dgm:presLayoutVars>
      </dgm:prSet>
      <dgm:spPr/>
    </dgm:pt>
    <dgm:pt modelId="{7562BCB9-6C19-4FB8-97A4-AE736C6800D5}" type="pres">
      <dgm:prSet presAssocID="{6F7950B9-9409-4979-A7B2-5E34E1C527F3}" presName="negativeSpace" presStyleCnt="0"/>
      <dgm:spPr/>
    </dgm:pt>
    <dgm:pt modelId="{2E03B73A-E586-4B38-90CB-2BB7E91B2E7E}" type="pres">
      <dgm:prSet presAssocID="{6F7950B9-9409-4979-A7B2-5E34E1C527F3}" presName="childText" presStyleLbl="conFgAcc1" presStyleIdx="1" presStyleCnt="2">
        <dgm:presLayoutVars>
          <dgm:bulletEnabled val="1"/>
        </dgm:presLayoutVars>
      </dgm:prSet>
      <dgm:spPr/>
    </dgm:pt>
  </dgm:ptLst>
  <dgm:cxnLst>
    <dgm:cxn modelId="{13283C1C-0FFD-41CA-B3C2-D237DB0C3DBF}" srcId="{A11F8C66-0676-4D67-94CD-1119FF956638}" destId="{A2562F9C-714A-4556-838C-5EF82D3105E5}" srcOrd="7" destOrd="0" parTransId="{0AA55A46-8698-4DEE-9857-801E01ACA4FB}" sibTransId="{F909AEFF-EF77-494A-8D62-AA5394131540}"/>
    <dgm:cxn modelId="{82749D2C-5B6E-497D-9386-CD597D8592A3}" type="presOf" srcId="{97DA041A-29DE-45BB-9125-09BE2A71568C}" destId="{2E03B73A-E586-4B38-90CB-2BB7E91B2E7E}" srcOrd="0" destOrd="2" presId="urn:microsoft.com/office/officeart/2005/8/layout/list1"/>
    <dgm:cxn modelId="{AB08102D-A880-4576-BAD3-2AA92CEAB466}" srcId="{A11F8C66-0676-4D67-94CD-1119FF956638}" destId="{541DD4C8-9295-4D17-8B34-A727F1B9E8A0}" srcOrd="8" destOrd="0" parTransId="{F52266A8-A109-4BCE-BB6A-1616EF34291E}" sibTransId="{AF7CB698-2506-46A3-826D-CE19365282D8}"/>
    <dgm:cxn modelId="{2721775C-F419-4F2E-BFF0-1856C6DADFCC}" type="presOf" srcId="{A2562F9C-714A-4556-838C-5EF82D3105E5}" destId="{BE089D95-FC8A-463C-BB1B-D889A5C89C45}" srcOrd="0" destOrd="7" presId="urn:microsoft.com/office/officeart/2005/8/layout/list1"/>
    <dgm:cxn modelId="{4E5EFB41-3E9F-4A93-9B38-28A569CFD10B}" srcId="{6F7950B9-9409-4979-A7B2-5E34E1C527F3}" destId="{6889CD64-FC0B-4359-A2AF-B467EFB5197E}" srcOrd="1" destOrd="0" parTransId="{11354722-0746-4944-BC26-EE83559674B4}" sibTransId="{F2DD6F95-E825-4D8C-BACF-6B4C70A62F30}"/>
    <dgm:cxn modelId="{B339C765-CBAE-4671-AB4D-650248F032DB}" srcId="{A11F8C66-0676-4D67-94CD-1119FF956638}" destId="{C96B8F8C-FD26-49A1-AC46-FD97B09C211B}" srcOrd="6" destOrd="0" parTransId="{5F59FE22-C3FC-4A32-9FCD-87643037471B}" sibTransId="{2FAD0FE6-433A-4048-ADCE-8A253B2B8BB8}"/>
    <dgm:cxn modelId="{09800366-3562-4CB7-A150-FF802D200AED}" type="presOf" srcId="{A11F8C66-0676-4D67-94CD-1119FF956638}" destId="{CDA2641C-A591-4831-82EB-B8B239E5DFDB}" srcOrd="0" destOrd="0" presId="urn:microsoft.com/office/officeart/2005/8/layout/list1"/>
    <dgm:cxn modelId="{F2880947-5D09-457F-BC14-57FD3265978A}" srcId="{A11F8C66-0676-4D67-94CD-1119FF956638}" destId="{0D3FF8FB-3B6C-47D7-9ACB-521C77CB80DD}" srcOrd="2" destOrd="0" parTransId="{803179C6-901A-4B55-9B44-D9D46A40DB67}" sibTransId="{7194B8A2-46A7-402A-9060-BCC1E1E42B1F}"/>
    <dgm:cxn modelId="{1F84BB50-7F41-4A76-B799-0924E22EE0F9}" type="presOf" srcId="{6889CD64-FC0B-4359-A2AF-B467EFB5197E}" destId="{2E03B73A-E586-4B38-90CB-2BB7E91B2E7E}" srcOrd="0" destOrd="1" presId="urn:microsoft.com/office/officeart/2005/8/layout/list1"/>
    <dgm:cxn modelId="{C6809655-6795-4E2C-9C6D-F20CA42C4AE4}" type="presOf" srcId="{C1941264-C4FC-4A86-A073-745C29EBAE67}" destId="{BE089D95-FC8A-463C-BB1B-D889A5C89C45}" srcOrd="0" destOrd="5" presId="urn:microsoft.com/office/officeart/2005/8/layout/list1"/>
    <dgm:cxn modelId="{BC80DF57-FDF7-4EA2-B179-EADBDA07ADA2}" type="presOf" srcId="{6F7950B9-9409-4979-A7B2-5E34E1C527F3}" destId="{FE6DFE09-D6E7-4C37-8570-1C136D22335B}" srcOrd="0" destOrd="0" presId="urn:microsoft.com/office/officeart/2005/8/layout/list1"/>
    <dgm:cxn modelId="{43308A58-D23D-4EE3-A08D-0D041DA3BB85}" type="presOf" srcId="{5D34C309-C444-4342-B6D4-A52BDE88DB0C}" destId="{BE089D95-FC8A-463C-BB1B-D889A5C89C45}" srcOrd="0" destOrd="4" presId="urn:microsoft.com/office/officeart/2005/8/layout/list1"/>
    <dgm:cxn modelId="{F490977F-3634-4B5A-A78A-FB191139E436}" srcId="{6F7950B9-9409-4979-A7B2-5E34E1C527F3}" destId="{97DA041A-29DE-45BB-9125-09BE2A71568C}" srcOrd="2" destOrd="0" parTransId="{A724DF31-CCAB-48B4-A1E4-4152E6276C6C}" sibTransId="{63BBE15A-A0EA-4451-9F0F-F43BD5930FF9}"/>
    <dgm:cxn modelId="{0D8E3C85-9050-4323-B561-2314AB8FC5E3}" srcId="{4896D4EB-BCBA-43C0-9BB7-CDE17A770121}" destId="{A11F8C66-0676-4D67-94CD-1119FF956638}" srcOrd="0" destOrd="0" parTransId="{1AA0F9A7-458E-49A3-AC46-8FD112C18EBA}" sibTransId="{444EDB74-D62A-48B5-8D9E-EE17F6089B51}"/>
    <dgm:cxn modelId="{3CDB9C87-902B-4110-8730-3FD1B503B05C}" type="presOf" srcId="{6F7950B9-9409-4979-A7B2-5E34E1C527F3}" destId="{D08E570C-694E-49EC-82FB-1A97CCC9C940}" srcOrd="1" destOrd="0" presId="urn:microsoft.com/office/officeart/2005/8/layout/list1"/>
    <dgm:cxn modelId="{F9BA429D-540A-4A82-8635-F052644A8815}" srcId="{4896D4EB-BCBA-43C0-9BB7-CDE17A770121}" destId="{6F7950B9-9409-4979-A7B2-5E34E1C527F3}" srcOrd="1" destOrd="0" parTransId="{5E42FD2E-2395-4BA7-98C2-D639C14F8CED}" sibTransId="{8CCE4E95-AD49-4BF7-BE99-C3F60C64AB04}"/>
    <dgm:cxn modelId="{0FC90BAE-A831-4D9D-A4CB-65F2CABB3B0D}" type="presOf" srcId="{1D33B459-894E-4C7E-97EA-3473DE92F11B}" destId="{2E03B73A-E586-4B38-90CB-2BB7E91B2E7E}" srcOrd="0" destOrd="0" presId="urn:microsoft.com/office/officeart/2005/8/layout/list1"/>
    <dgm:cxn modelId="{CA002ABA-10F1-452F-A711-32E0BA6360A5}" srcId="{A11F8C66-0676-4D67-94CD-1119FF956638}" destId="{5D34C309-C444-4342-B6D4-A52BDE88DB0C}" srcOrd="4" destOrd="0" parTransId="{BF220647-06F4-4969-873B-73A4A453204F}" sibTransId="{CA0DFB01-4D7C-4B64-B1F2-3CE0EA72F09B}"/>
    <dgm:cxn modelId="{573CD2BA-852E-4942-B1A3-07B988C7A75B}" type="presOf" srcId="{CFCE4BA3-844B-492A-BF6C-A2A9DABB207E}" destId="{BE089D95-FC8A-463C-BB1B-D889A5C89C45}" srcOrd="0" destOrd="1" presId="urn:microsoft.com/office/officeart/2005/8/layout/list1"/>
    <dgm:cxn modelId="{C8F80EC3-9F3E-4E7C-9504-1604D1FEFD8F}" type="presOf" srcId="{4896D4EB-BCBA-43C0-9BB7-CDE17A770121}" destId="{82635950-2B08-420E-ABAC-3CB6C695E11D}" srcOrd="0" destOrd="0" presId="urn:microsoft.com/office/officeart/2005/8/layout/list1"/>
    <dgm:cxn modelId="{034D86CB-8F21-4808-A012-3B1AD5FBE4D9}" srcId="{A11F8C66-0676-4D67-94CD-1119FF956638}" destId="{C1941264-C4FC-4A86-A073-745C29EBAE67}" srcOrd="5" destOrd="0" parTransId="{07853AA0-2F58-4401-83D2-16E026AFF659}" sibTransId="{AAA85A43-0CF4-47FD-A069-98AFAF457772}"/>
    <dgm:cxn modelId="{0A41BEDC-05FA-4C6A-BE4C-D1A121E88AC1}" type="presOf" srcId="{C96B8F8C-FD26-49A1-AC46-FD97B09C211B}" destId="{BE089D95-FC8A-463C-BB1B-D889A5C89C45}" srcOrd="0" destOrd="6" presId="urn:microsoft.com/office/officeart/2005/8/layout/list1"/>
    <dgm:cxn modelId="{4C1BDFE0-F111-49B1-871F-6CAC4A915DBC}" type="presOf" srcId="{0D3FF8FB-3B6C-47D7-9ACB-521C77CB80DD}" destId="{BE089D95-FC8A-463C-BB1B-D889A5C89C45}" srcOrd="0" destOrd="2" presId="urn:microsoft.com/office/officeart/2005/8/layout/list1"/>
    <dgm:cxn modelId="{C26258E1-ABE4-4E56-9E75-2C9AE908797B}" srcId="{A11F8C66-0676-4D67-94CD-1119FF956638}" destId="{E501E3DB-4D0A-4230-B966-E4351FDD1569}" srcOrd="3" destOrd="0" parTransId="{C38AEFD3-ACF7-4C4A-B6CF-ED2D03447D45}" sibTransId="{F100E0C7-0EE0-4811-9D88-DCCC3F1BB1E4}"/>
    <dgm:cxn modelId="{21974CE2-7687-4827-9814-6093AAFEC7EF}" srcId="{A11F8C66-0676-4D67-94CD-1119FF956638}" destId="{CFCE4BA3-844B-492A-BF6C-A2A9DABB207E}" srcOrd="1" destOrd="0" parTransId="{48302120-D0ED-4972-B0D6-79545D22EF78}" sibTransId="{E96C3DBF-A395-4723-A3B2-C290DB6BC59C}"/>
    <dgm:cxn modelId="{01B2F0E9-2778-4665-A5D3-8769D998E256}" type="presOf" srcId="{CE14BC2E-FF73-410A-9CA8-60710277C6C5}" destId="{BE089D95-FC8A-463C-BB1B-D889A5C89C45}" srcOrd="0" destOrd="0" presId="urn:microsoft.com/office/officeart/2005/8/layout/list1"/>
    <dgm:cxn modelId="{F8F8B7EE-B026-495A-9222-A580CE52AFCF}" srcId="{A11F8C66-0676-4D67-94CD-1119FF956638}" destId="{CE14BC2E-FF73-410A-9CA8-60710277C6C5}" srcOrd="0" destOrd="0" parTransId="{CC8D48CD-EBC2-4949-B572-A6CB067A94B7}" sibTransId="{E960CC4E-4EF7-44FE-9622-CFBB44E46863}"/>
    <dgm:cxn modelId="{5EBA1FF0-BF04-4E24-AF65-F5C70BD400C5}" type="presOf" srcId="{541DD4C8-9295-4D17-8B34-A727F1B9E8A0}" destId="{BE089D95-FC8A-463C-BB1B-D889A5C89C45}" srcOrd="0" destOrd="8" presId="urn:microsoft.com/office/officeart/2005/8/layout/list1"/>
    <dgm:cxn modelId="{EB2827F2-97F4-4BBE-985A-9A97575247B5}" srcId="{6F7950B9-9409-4979-A7B2-5E34E1C527F3}" destId="{1D33B459-894E-4C7E-97EA-3473DE92F11B}" srcOrd="0" destOrd="0" parTransId="{EF9B96EE-64C2-41F7-8919-4743E7780CF8}" sibTransId="{18CCBD10-D8CF-40AB-AC4D-344C2BAB897A}"/>
    <dgm:cxn modelId="{354D1AF5-6CF0-4F62-946E-232EC62C07B4}" type="presOf" srcId="{A11F8C66-0676-4D67-94CD-1119FF956638}" destId="{38C3FE50-3F9F-4049-B9FF-0E45BA650DDB}" srcOrd="1" destOrd="0" presId="urn:microsoft.com/office/officeart/2005/8/layout/list1"/>
    <dgm:cxn modelId="{BD6A68FE-270E-4856-BE41-E066EE4D4503}" type="presOf" srcId="{E501E3DB-4D0A-4230-B966-E4351FDD1569}" destId="{BE089D95-FC8A-463C-BB1B-D889A5C89C45}" srcOrd="0" destOrd="3" presId="urn:microsoft.com/office/officeart/2005/8/layout/list1"/>
    <dgm:cxn modelId="{500F56C5-20FB-46A3-8348-B1C1A6932DC7}" type="presParOf" srcId="{82635950-2B08-420E-ABAC-3CB6C695E11D}" destId="{C96380AA-C825-4EDC-B6D2-F6678ECF4E0E}" srcOrd="0" destOrd="0" presId="urn:microsoft.com/office/officeart/2005/8/layout/list1"/>
    <dgm:cxn modelId="{B8A15395-B3BA-4EDE-9537-EFD7BE6F8F70}" type="presParOf" srcId="{C96380AA-C825-4EDC-B6D2-F6678ECF4E0E}" destId="{CDA2641C-A591-4831-82EB-B8B239E5DFDB}" srcOrd="0" destOrd="0" presId="urn:microsoft.com/office/officeart/2005/8/layout/list1"/>
    <dgm:cxn modelId="{8932BF52-D19D-4900-BEA0-704D2022B5F5}" type="presParOf" srcId="{C96380AA-C825-4EDC-B6D2-F6678ECF4E0E}" destId="{38C3FE50-3F9F-4049-B9FF-0E45BA650DDB}" srcOrd="1" destOrd="0" presId="urn:microsoft.com/office/officeart/2005/8/layout/list1"/>
    <dgm:cxn modelId="{CC463A2D-DDC2-483F-BB16-0313AEE1CBE7}" type="presParOf" srcId="{82635950-2B08-420E-ABAC-3CB6C695E11D}" destId="{F9ADCF1F-D8D4-4D74-972D-4B6C109AD50D}" srcOrd="1" destOrd="0" presId="urn:microsoft.com/office/officeart/2005/8/layout/list1"/>
    <dgm:cxn modelId="{6BD63B49-D576-422C-B759-8E6C60255597}" type="presParOf" srcId="{82635950-2B08-420E-ABAC-3CB6C695E11D}" destId="{BE089D95-FC8A-463C-BB1B-D889A5C89C45}" srcOrd="2" destOrd="0" presId="urn:microsoft.com/office/officeart/2005/8/layout/list1"/>
    <dgm:cxn modelId="{07191648-FB1C-4517-9721-0E0C3CE3DACA}" type="presParOf" srcId="{82635950-2B08-420E-ABAC-3CB6C695E11D}" destId="{98A7E766-CCE7-45D1-8C16-D0F052EA3D1E}" srcOrd="3" destOrd="0" presId="urn:microsoft.com/office/officeart/2005/8/layout/list1"/>
    <dgm:cxn modelId="{D7F407B1-0B7E-4ED1-951A-BBB46BD277D4}" type="presParOf" srcId="{82635950-2B08-420E-ABAC-3CB6C695E11D}" destId="{6D9F2965-B0E1-416A-B974-2795F34141DF}" srcOrd="4" destOrd="0" presId="urn:microsoft.com/office/officeart/2005/8/layout/list1"/>
    <dgm:cxn modelId="{421330CE-B150-4AB9-8DC0-B3B26F70F87E}" type="presParOf" srcId="{6D9F2965-B0E1-416A-B974-2795F34141DF}" destId="{FE6DFE09-D6E7-4C37-8570-1C136D22335B}" srcOrd="0" destOrd="0" presId="urn:microsoft.com/office/officeart/2005/8/layout/list1"/>
    <dgm:cxn modelId="{54DED218-B99C-45EC-A275-1B1343BF631D}" type="presParOf" srcId="{6D9F2965-B0E1-416A-B974-2795F34141DF}" destId="{D08E570C-694E-49EC-82FB-1A97CCC9C940}" srcOrd="1" destOrd="0" presId="urn:microsoft.com/office/officeart/2005/8/layout/list1"/>
    <dgm:cxn modelId="{BC387C25-225E-4497-B5CE-624C55371379}" type="presParOf" srcId="{82635950-2B08-420E-ABAC-3CB6C695E11D}" destId="{7562BCB9-6C19-4FB8-97A4-AE736C6800D5}" srcOrd="5" destOrd="0" presId="urn:microsoft.com/office/officeart/2005/8/layout/list1"/>
    <dgm:cxn modelId="{367D7BE7-0105-427E-B581-874BCE6B2389}" type="presParOf" srcId="{82635950-2B08-420E-ABAC-3CB6C695E11D}" destId="{2E03B73A-E586-4B38-90CB-2BB7E91B2E7E}"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A6878-BCAA-4A24-91CC-5B7D1806466E}">
      <dsp:nvSpPr>
        <dsp:cNvPr id="0" name=""/>
        <dsp:cNvSpPr/>
      </dsp:nvSpPr>
      <dsp:spPr>
        <a:xfrm>
          <a:off x="3246" y="87690"/>
          <a:ext cx="1952400" cy="460800"/>
        </a:xfrm>
        <a:prstGeom prst="rect">
          <a:avLst/>
        </a:prstGeom>
        <a:solidFill>
          <a:srgbClr val="FFC33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zh-CN" altLang="en-US" sz="1400" kern="1200" dirty="0">
              <a:solidFill>
                <a:sysClr val="windowText" lastClr="000000"/>
              </a:solidFill>
              <a:latin typeface="+mn-lt"/>
              <a:ea typeface="+mn-ea"/>
              <a:cs typeface="+mn-ea"/>
              <a:sym typeface="+mn-lt"/>
            </a:rPr>
            <a:t>反馈</a:t>
          </a:r>
          <a:endParaRPr lang="en-IL" sz="1400" kern="1200" dirty="0">
            <a:solidFill>
              <a:sysClr val="windowText" lastClr="000000"/>
            </a:solidFill>
            <a:latin typeface="+mn-lt"/>
            <a:ea typeface="+mn-ea"/>
            <a:cs typeface="+mn-ea"/>
            <a:sym typeface="+mn-lt"/>
          </a:endParaRPr>
        </a:p>
      </dsp:txBody>
      <dsp:txXfrm>
        <a:off x="3246" y="87690"/>
        <a:ext cx="1952400" cy="460800"/>
      </dsp:txXfrm>
    </dsp:sp>
    <dsp:sp modelId="{5157F88B-AC79-4B39-A150-AB521C7ACE20}">
      <dsp:nvSpPr>
        <dsp:cNvPr id="0" name=""/>
        <dsp:cNvSpPr/>
      </dsp:nvSpPr>
      <dsp:spPr>
        <a:xfrm>
          <a:off x="3246" y="548490"/>
          <a:ext cx="1952400" cy="3427818"/>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a:reflection blurRad="6350" stA="50000" endA="300" endPos="38500" dist="508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mn-lt"/>
              <a:ea typeface="+mn-ea"/>
              <a:cs typeface="+mn-ea"/>
              <a:sym typeface="+mn-lt"/>
            </a:rPr>
            <a:t>AqB</a:t>
          </a:r>
          <a:r>
            <a:rPr lang="en-US" sz="1600" kern="1200" dirty="0">
              <a:latin typeface="+mn-lt"/>
              <a:ea typeface="+mn-ea"/>
              <a:cs typeface="+mn-ea"/>
              <a:sym typeface="+mn-lt"/>
            </a:rPr>
            <a:t> + EEO</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en-US" sz="1600" kern="1200" dirty="0">
              <a:latin typeface="+mn-lt"/>
              <a:ea typeface="+mn-ea"/>
              <a:cs typeface="+mn-ea"/>
              <a:sym typeface="+mn-lt"/>
            </a:rPr>
            <a:t>BissC(</a:t>
          </a:r>
          <a:r>
            <a:rPr lang="zh-CN" altLang="en-US" sz="1600" kern="1200" dirty="0">
              <a:latin typeface="+mn-lt"/>
              <a:ea typeface="+mn-ea"/>
              <a:cs typeface="+mn-ea"/>
              <a:sym typeface="+mn-lt"/>
            </a:rPr>
            <a:t>开发中</a:t>
          </a:r>
          <a:r>
            <a:rPr lang="en-US" sz="1600" kern="1200" dirty="0">
              <a:latin typeface="+mn-lt"/>
              <a:ea typeface="+mn-ea"/>
              <a:cs typeface="+mn-ea"/>
              <a:sym typeface="+mn-lt"/>
            </a:rPr>
            <a:t>)</a:t>
          </a:r>
        </a:p>
      </dsp:txBody>
      <dsp:txXfrm>
        <a:off x="3246" y="548490"/>
        <a:ext cx="1952400" cy="3427818"/>
      </dsp:txXfrm>
    </dsp:sp>
    <dsp:sp modelId="{17AC31EF-3EAC-457E-A583-41CF7459740F}">
      <dsp:nvSpPr>
        <dsp:cNvPr id="0" name=""/>
        <dsp:cNvSpPr/>
      </dsp:nvSpPr>
      <dsp:spPr>
        <a:xfrm>
          <a:off x="2228982" y="87690"/>
          <a:ext cx="1952400" cy="460800"/>
        </a:xfrm>
        <a:prstGeom prst="rect">
          <a:avLst/>
        </a:prstGeom>
        <a:solidFill>
          <a:srgbClr val="FFC33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zh-CN" altLang="en-US" sz="1400" kern="1200" dirty="0">
              <a:solidFill>
                <a:sysClr val="windowText" lastClr="000000"/>
              </a:solidFill>
              <a:latin typeface="+mn-lt"/>
              <a:ea typeface="+mn-ea"/>
              <a:cs typeface="+mn-ea"/>
              <a:sym typeface="+mn-lt"/>
            </a:rPr>
            <a:t>控制环路</a:t>
          </a:r>
          <a:endParaRPr lang="en-IL" sz="1400" kern="1200" dirty="0">
            <a:solidFill>
              <a:sysClr val="windowText" lastClr="000000"/>
            </a:solidFill>
            <a:latin typeface="+mn-lt"/>
            <a:ea typeface="+mn-ea"/>
            <a:cs typeface="+mn-ea"/>
            <a:sym typeface="+mn-lt"/>
          </a:endParaRPr>
        </a:p>
      </dsp:txBody>
      <dsp:txXfrm>
        <a:off x="2228982" y="87690"/>
        <a:ext cx="1952400" cy="460800"/>
      </dsp:txXfrm>
    </dsp:sp>
    <dsp:sp modelId="{47D884FA-6089-403D-8FC2-A2BB928B6B99}">
      <dsp:nvSpPr>
        <dsp:cNvPr id="0" name=""/>
        <dsp:cNvSpPr/>
      </dsp:nvSpPr>
      <dsp:spPr>
        <a:xfrm>
          <a:off x="2228982" y="548490"/>
          <a:ext cx="1952400" cy="3427818"/>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a:reflection blurRad="6350" stA="50000" endA="300" endPos="38500" dist="508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电流环：</a:t>
          </a:r>
          <a:r>
            <a:rPr lang="en-US" altLang="zh-CN" sz="1600" kern="1200" dirty="0">
              <a:latin typeface="+mn-lt"/>
              <a:ea typeface="+mn-ea"/>
              <a:cs typeface="+mn-ea"/>
              <a:sym typeface="+mn-lt"/>
            </a:rPr>
            <a:t>	   </a:t>
          </a:r>
          <a:r>
            <a:rPr lang="zh-CN" altLang="en-US" sz="1600" kern="1200" dirty="0">
              <a:latin typeface="+mn-lt"/>
              <a:ea typeface="+mn-ea"/>
              <a:cs typeface="+mn-ea"/>
              <a:sym typeface="+mn-lt"/>
            </a:rPr>
            <a:t>非线性电流控制，频率</a:t>
          </a:r>
          <a:r>
            <a:rPr lang="en-US" altLang="zh-CN" sz="1600" kern="1200" dirty="0">
              <a:latin typeface="+mn-lt"/>
              <a:ea typeface="+mn-ea"/>
              <a:cs typeface="+mn-ea"/>
              <a:sym typeface="+mn-lt"/>
            </a:rPr>
            <a:t>16k Hz</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速度环：      </a:t>
          </a:r>
          <a:r>
            <a:rPr lang="en-US" altLang="zh-CN" sz="1600" kern="1200" dirty="0">
              <a:latin typeface="+mn-lt"/>
              <a:ea typeface="+mn-ea"/>
              <a:cs typeface="+mn-ea"/>
              <a:sym typeface="+mn-lt"/>
            </a:rPr>
            <a:t>PDFF</a:t>
          </a:r>
          <a:r>
            <a:rPr lang="zh-CN" altLang="en-US" sz="1600" kern="1200" dirty="0">
              <a:latin typeface="+mn-lt"/>
              <a:ea typeface="+mn-ea"/>
              <a:cs typeface="+mn-ea"/>
              <a:sym typeface="+mn-lt"/>
            </a:rPr>
            <a:t>控制，频率</a:t>
          </a:r>
          <a:r>
            <a:rPr lang="en-US" altLang="zh-CN" sz="1600" kern="1200" dirty="0">
              <a:latin typeface="+mn-lt"/>
              <a:ea typeface="+mn-ea"/>
              <a:cs typeface="+mn-ea"/>
              <a:sym typeface="+mn-lt"/>
            </a:rPr>
            <a:t>8k Hz</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位置环：           比例控制，频率</a:t>
          </a:r>
          <a:r>
            <a:rPr lang="en-US" altLang="zh-CN" sz="1600" kern="1200" dirty="0">
              <a:latin typeface="+mn-lt"/>
              <a:ea typeface="+mn-ea"/>
              <a:cs typeface="+mn-ea"/>
              <a:sym typeface="+mn-lt"/>
            </a:rPr>
            <a:t>8k Hz</a:t>
          </a:r>
          <a:endParaRPr lang="en-IL" sz="1600" kern="1200" dirty="0">
            <a:latin typeface="+mn-lt"/>
            <a:ea typeface="+mn-ea"/>
            <a:cs typeface="+mn-ea"/>
            <a:sym typeface="+mn-lt"/>
          </a:endParaRPr>
        </a:p>
      </dsp:txBody>
      <dsp:txXfrm>
        <a:off x="2228982" y="548490"/>
        <a:ext cx="1952400" cy="3427818"/>
      </dsp:txXfrm>
    </dsp:sp>
    <dsp:sp modelId="{0E71AB7D-A7C3-4E93-91AD-20D952F1B925}">
      <dsp:nvSpPr>
        <dsp:cNvPr id="0" name=""/>
        <dsp:cNvSpPr/>
      </dsp:nvSpPr>
      <dsp:spPr>
        <a:xfrm>
          <a:off x="4454719" y="87690"/>
          <a:ext cx="1952400" cy="460800"/>
        </a:xfrm>
        <a:prstGeom prst="rect">
          <a:avLst/>
        </a:prstGeom>
        <a:solidFill>
          <a:srgbClr val="FFC33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zh-CN" altLang="en-US" sz="1400" kern="1200" dirty="0">
              <a:solidFill>
                <a:sysClr val="windowText" lastClr="000000"/>
              </a:solidFill>
              <a:latin typeface="+mn-lt"/>
              <a:ea typeface="+mn-ea"/>
              <a:cs typeface="+mn-ea"/>
              <a:sym typeface="+mn-lt"/>
            </a:rPr>
            <a:t>特色功能</a:t>
          </a:r>
          <a:endParaRPr lang="en-IL" sz="1400" kern="1200" dirty="0">
            <a:solidFill>
              <a:sysClr val="windowText" lastClr="000000"/>
            </a:solidFill>
            <a:latin typeface="+mn-lt"/>
            <a:ea typeface="+mn-ea"/>
            <a:cs typeface="+mn-ea"/>
            <a:sym typeface="+mn-lt"/>
          </a:endParaRPr>
        </a:p>
      </dsp:txBody>
      <dsp:txXfrm>
        <a:off x="4454719" y="87690"/>
        <a:ext cx="1952400" cy="460800"/>
      </dsp:txXfrm>
    </dsp:sp>
    <dsp:sp modelId="{095EDA2A-210C-4131-80C9-19C739EF6374}">
      <dsp:nvSpPr>
        <dsp:cNvPr id="0" name=""/>
        <dsp:cNvSpPr/>
      </dsp:nvSpPr>
      <dsp:spPr>
        <a:xfrm>
          <a:off x="4454719" y="548490"/>
          <a:ext cx="1952400" cy="3427818"/>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a:reflection blurRad="6350" stA="50000" endA="300" endPos="38500" dist="508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频率分析</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自整定</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增益切换</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指令滤波</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碰撞检测</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电机安装</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误差补偿</a:t>
          </a:r>
          <a:r>
            <a:rPr lang="en-US" sz="1600" kern="1200" dirty="0">
              <a:latin typeface="+mn-lt"/>
              <a:ea typeface="+mn-ea"/>
              <a:cs typeface="+mn-ea"/>
              <a:sym typeface="+mn-lt"/>
            </a:rPr>
            <a:t>(</a:t>
          </a:r>
          <a:r>
            <a:rPr lang="zh-CN" altLang="en-US" sz="1600" kern="1200" dirty="0">
              <a:latin typeface="+mn-lt"/>
              <a:ea typeface="+mn-ea"/>
              <a:cs typeface="+mn-ea"/>
              <a:sym typeface="+mn-lt"/>
            </a:rPr>
            <a:t>开发中</a:t>
          </a:r>
          <a:r>
            <a:rPr lang="en-US" sz="1600" kern="1200" dirty="0">
              <a:latin typeface="+mn-lt"/>
              <a:ea typeface="+mn-ea"/>
              <a:cs typeface="+mn-ea"/>
              <a:sym typeface="+mn-lt"/>
            </a:rPr>
            <a:t>)</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位置比较输出</a:t>
          </a:r>
          <a:r>
            <a:rPr lang="en-US" sz="1600" kern="1200" dirty="0">
              <a:latin typeface="+mn-lt"/>
              <a:ea typeface="+mn-ea"/>
              <a:cs typeface="+mn-ea"/>
              <a:sym typeface="+mn-lt"/>
            </a:rPr>
            <a:t>/ </a:t>
          </a:r>
          <a:r>
            <a:rPr lang="zh-CN" altLang="en-US" sz="1600" kern="1200" dirty="0">
              <a:latin typeface="+mn-lt"/>
              <a:ea typeface="+mn-ea"/>
              <a:cs typeface="+mn-ea"/>
              <a:sym typeface="+mn-lt"/>
            </a:rPr>
            <a:t>探针</a:t>
          </a:r>
          <a:r>
            <a:rPr lang="en-US" sz="1600" kern="1200" dirty="0">
              <a:latin typeface="+mn-lt"/>
              <a:ea typeface="+mn-ea"/>
              <a:cs typeface="+mn-ea"/>
              <a:sym typeface="+mn-lt"/>
            </a:rPr>
            <a:t>(</a:t>
          </a:r>
          <a:r>
            <a:rPr lang="zh-CN" altLang="en-US" sz="1600" kern="1200" dirty="0">
              <a:latin typeface="+mn-lt"/>
              <a:ea typeface="+mn-ea"/>
              <a:cs typeface="+mn-ea"/>
              <a:sym typeface="+mn-lt"/>
            </a:rPr>
            <a:t>开发中</a:t>
          </a:r>
          <a:r>
            <a:rPr lang="en-US" sz="1600" kern="1200" dirty="0">
              <a:latin typeface="+mn-lt"/>
              <a:ea typeface="+mn-ea"/>
              <a:cs typeface="+mn-ea"/>
              <a:sym typeface="+mn-lt"/>
            </a:rPr>
            <a:t>)</a:t>
          </a:r>
        </a:p>
      </dsp:txBody>
      <dsp:txXfrm>
        <a:off x="4454719" y="548490"/>
        <a:ext cx="1952400" cy="3427818"/>
      </dsp:txXfrm>
    </dsp:sp>
    <dsp:sp modelId="{D09C87DB-0327-4974-A77D-0006AAE4EF4E}">
      <dsp:nvSpPr>
        <dsp:cNvPr id="0" name=""/>
        <dsp:cNvSpPr/>
      </dsp:nvSpPr>
      <dsp:spPr>
        <a:xfrm>
          <a:off x="6680455" y="87690"/>
          <a:ext cx="1952400" cy="460800"/>
        </a:xfrm>
        <a:prstGeom prst="rect">
          <a:avLst/>
        </a:prstGeom>
        <a:solidFill>
          <a:srgbClr val="FFC33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zh-CN" altLang="en-US" sz="1400" kern="1200" dirty="0">
              <a:solidFill>
                <a:sysClr val="windowText" lastClr="000000"/>
              </a:solidFill>
              <a:latin typeface="+mn-lt"/>
              <a:ea typeface="+mn-ea"/>
              <a:cs typeface="+mn-ea"/>
              <a:sym typeface="+mn-lt"/>
            </a:rPr>
            <a:t>调试软件</a:t>
          </a:r>
          <a:endParaRPr lang="en-IL" sz="1400" kern="1200" dirty="0">
            <a:solidFill>
              <a:sysClr val="windowText" lastClr="000000"/>
            </a:solidFill>
            <a:latin typeface="+mn-lt"/>
            <a:ea typeface="+mn-ea"/>
            <a:cs typeface="+mn-ea"/>
            <a:sym typeface="+mn-lt"/>
          </a:endParaRPr>
        </a:p>
      </dsp:txBody>
      <dsp:txXfrm>
        <a:off x="6680455" y="87690"/>
        <a:ext cx="1952400" cy="460800"/>
      </dsp:txXfrm>
    </dsp:sp>
    <dsp:sp modelId="{5939CB2D-EDEA-4169-AAA1-508E6DBE9364}">
      <dsp:nvSpPr>
        <dsp:cNvPr id="0" name=""/>
        <dsp:cNvSpPr/>
      </dsp:nvSpPr>
      <dsp:spPr>
        <a:xfrm>
          <a:off x="6680455" y="548490"/>
          <a:ext cx="1952400" cy="3427818"/>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a:reflection blurRad="6350" stA="50000" endA="300" endPos="38500" dist="508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altLang="zh-CN" sz="1600" kern="1200" dirty="0">
              <a:latin typeface="+mn-lt"/>
              <a:ea typeface="+mn-ea"/>
              <a:cs typeface="+mn-ea"/>
              <a:sym typeface="+mn-lt"/>
            </a:rPr>
            <a:t>Servo studio +</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en-US" sz="1600" kern="1200" dirty="0">
              <a:latin typeface="+mn-lt"/>
              <a:ea typeface="+mn-ea"/>
              <a:cs typeface="+mn-ea"/>
              <a:sym typeface="+mn-lt"/>
            </a:rPr>
            <a:t>AI </a:t>
          </a:r>
          <a:r>
            <a:rPr lang="zh-CN" altLang="en-US" sz="1600" kern="1200" dirty="0">
              <a:latin typeface="+mn-lt"/>
              <a:ea typeface="+mn-ea"/>
              <a:cs typeface="+mn-ea"/>
              <a:sym typeface="+mn-lt"/>
            </a:rPr>
            <a:t>助手</a:t>
          </a:r>
          <a:endParaRPr lang="en-IL"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中英双语</a:t>
          </a:r>
          <a:endParaRPr lang="en-US" sz="1600" kern="1200" dirty="0">
            <a:latin typeface="+mn-lt"/>
            <a:ea typeface="+mn-ea"/>
            <a:cs typeface="+mn-ea"/>
            <a:sym typeface="+mn-lt"/>
          </a:endParaRPr>
        </a:p>
        <a:p>
          <a:pPr marL="171450" lvl="1" indent="-171450" algn="l" defTabSz="711200">
            <a:lnSpc>
              <a:spcPct val="90000"/>
            </a:lnSpc>
            <a:spcBef>
              <a:spcPct val="0"/>
            </a:spcBef>
            <a:spcAft>
              <a:spcPct val="15000"/>
            </a:spcAft>
            <a:buChar char="•"/>
          </a:pPr>
          <a:r>
            <a:rPr lang="zh-CN" altLang="en-US" sz="1600" kern="1200" dirty="0">
              <a:latin typeface="+mn-lt"/>
              <a:ea typeface="+mn-ea"/>
              <a:cs typeface="+mn-ea"/>
              <a:sym typeface="+mn-lt"/>
            </a:rPr>
            <a:t>兼容单轴、多轴驱动器</a:t>
          </a:r>
          <a:endParaRPr lang="en-US" sz="1600" kern="1200" dirty="0">
            <a:latin typeface="+mn-lt"/>
            <a:ea typeface="+mn-ea"/>
            <a:cs typeface="+mn-ea"/>
            <a:sym typeface="+mn-lt"/>
          </a:endParaRPr>
        </a:p>
      </dsp:txBody>
      <dsp:txXfrm>
        <a:off x="6680455" y="548490"/>
        <a:ext cx="1952400" cy="3427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9AE50-91D2-4DAA-930E-5621379A5636}">
      <dsp:nvSpPr>
        <dsp:cNvPr id="0" name=""/>
        <dsp:cNvSpPr/>
      </dsp:nvSpPr>
      <dsp:spPr>
        <a:xfrm>
          <a:off x="0" y="204099"/>
          <a:ext cx="3822639" cy="196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679" tIns="249936" rIns="296679" bIns="85344" numCol="1" spcCol="1270" anchor="t" anchorCtr="0">
          <a:noAutofit/>
        </a:bodyPr>
        <a:lstStyle/>
        <a:p>
          <a:pPr marL="114300" lvl="1" indent="-114300" algn="l" defTabSz="533400">
            <a:lnSpc>
              <a:spcPct val="90000"/>
            </a:lnSpc>
            <a:spcBef>
              <a:spcPct val="0"/>
            </a:spcBef>
            <a:spcAft>
              <a:spcPct val="15000"/>
            </a:spcAft>
            <a:buSzPts val="1000"/>
            <a:buFont typeface="Arial" panose="020B0604020202020204" pitchFamily="34" charset="0"/>
            <a:buChar char="•"/>
          </a:pPr>
          <a:r>
            <a:rPr lang="zh-CN" altLang="en-US" sz="1200" b="0" kern="1200" dirty="0">
              <a:latin typeface="+mn-lt"/>
              <a:ea typeface="+mn-ea"/>
              <a:cs typeface="+mn-ea"/>
              <a:sym typeface="+mn-lt"/>
            </a:rPr>
            <a:t>自整定</a:t>
          </a:r>
          <a:endParaRPr lang="en-IL" sz="1200" b="0" kern="1200" dirty="0">
            <a:latin typeface="+mn-lt"/>
            <a:ea typeface="+mn-ea"/>
            <a:cs typeface="+mn-ea"/>
            <a:sym typeface="+mn-lt"/>
          </a:endParaRPr>
        </a:p>
        <a:p>
          <a:pPr marL="114300" lvl="1" indent="-114300" algn="l" defTabSz="533400">
            <a:lnSpc>
              <a:spcPct val="90000"/>
            </a:lnSpc>
            <a:spcBef>
              <a:spcPct val="0"/>
            </a:spcBef>
            <a:spcAft>
              <a:spcPct val="15000"/>
            </a:spcAft>
            <a:buSzPts val="1000"/>
            <a:buFont typeface="Arial" panose="020B0604020202020204" pitchFamily="34" charset="0"/>
            <a:buChar char="•"/>
          </a:pPr>
          <a:r>
            <a:rPr lang="zh-CN" altLang="en-US" sz="1200" b="0" kern="1200" dirty="0">
              <a:latin typeface="+mn-lt"/>
              <a:ea typeface="+mn-ea"/>
              <a:cs typeface="+mn-ea"/>
              <a:sym typeface="+mn-lt"/>
            </a:rPr>
            <a:t>简易整定</a:t>
          </a:r>
          <a:endParaRPr lang="en-IL" sz="1200" b="0" kern="1200" dirty="0">
            <a:latin typeface="+mn-lt"/>
            <a:ea typeface="+mn-ea"/>
            <a:cs typeface="+mn-ea"/>
            <a:sym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zh-CN" altLang="en-US" sz="1200" b="0" kern="1200">
              <a:latin typeface="+mn-lt"/>
              <a:ea typeface="+mn-ea"/>
              <a:cs typeface="+mn-ea"/>
              <a:sym typeface="+mn-lt"/>
            </a:rPr>
            <a:t>输入整形</a:t>
          </a:r>
          <a:endParaRPr lang="en-IL" sz="1200" b="0" kern="1200" dirty="0">
            <a:latin typeface="+mn-lt"/>
            <a:ea typeface="+mn-ea"/>
            <a:cs typeface="+mn-ea"/>
            <a:sym typeface="+mn-lt"/>
          </a:endParaRPr>
        </a:p>
        <a:p>
          <a:pPr marL="114300" lvl="1" indent="-114300" algn="l" defTabSz="533400">
            <a:lnSpc>
              <a:spcPct val="90000"/>
            </a:lnSpc>
            <a:spcBef>
              <a:spcPct val="0"/>
            </a:spcBef>
            <a:spcAft>
              <a:spcPct val="15000"/>
            </a:spcAft>
            <a:buSzPts val="1000"/>
            <a:buFont typeface="Arial" panose="020B0604020202020204" pitchFamily="34" charset="0"/>
            <a:buChar char="•"/>
          </a:pPr>
          <a:r>
            <a:rPr lang="zh-CN" altLang="en-US" sz="1200" b="0" kern="1200" dirty="0">
              <a:latin typeface="+mn-lt"/>
              <a:ea typeface="+mn-ea"/>
              <a:cs typeface="+mn-ea"/>
              <a:sym typeface="+mn-lt"/>
            </a:rPr>
            <a:t>碰撞检测</a:t>
          </a:r>
          <a:endParaRPr lang="en-IL" sz="1200" b="0" kern="1200" dirty="0">
            <a:latin typeface="+mn-lt"/>
            <a:ea typeface="+mn-ea"/>
            <a:cs typeface="+mn-ea"/>
            <a:sym typeface="+mn-lt"/>
          </a:endParaRPr>
        </a:p>
        <a:p>
          <a:pPr marL="114300" lvl="1" indent="-114300" algn="l" defTabSz="533400">
            <a:lnSpc>
              <a:spcPct val="90000"/>
            </a:lnSpc>
            <a:spcBef>
              <a:spcPct val="0"/>
            </a:spcBef>
            <a:spcAft>
              <a:spcPct val="15000"/>
            </a:spcAft>
            <a:buSzPts val="1000"/>
            <a:buFont typeface="Arial" panose="020B0604020202020204" pitchFamily="34" charset="0"/>
            <a:buChar char="•"/>
          </a:pPr>
          <a:r>
            <a:rPr lang="zh-CN" altLang="en-US" sz="1200" b="0" kern="1200" dirty="0">
              <a:latin typeface="+mn-lt"/>
              <a:ea typeface="+mn-ea"/>
              <a:cs typeface="+mn-ea"/>
              <a:sym typeface="+mn-lt"/>
            </a:rPr>
            <a:t>增益切换</a:t>
          </a:r>
          <a:endParaRPr lang="en-IL" sz="1200" b="0" kern="1200" dirty="0">
            <a:latin typeface="+mn-lt"/>
            <a:ea typeface="+mn-ea"/>
            <a:cs typeface="+mn-ea"/>
            <a:sym typeface="+mn-lt"/>
          </a:endParaRPr>
        </a:p>
        <a:p>
          <a:pPr marL="114300" lvl="1" indent="-114300" algn="l" defTabSz="533400">
            <a:lnSpc>
              <a:spcPct val="90000"/>
            </a:lnSpc>
            <a:spcBef>
              <a:spcPct val="0"/>
            </a:spcBef>
            <a:spcAft>
              <a:spcPct val="15000"/>
            </a:spcAft>
            <a:buSzPts val="1000"/>
            <a:buFont typeface="Arial" panose="020B0604020202020204" pitchFamily="34" charset="0"/>
            <a:buChar char="•"/>
          </a:pPr>
          <a:r>
            <a:rPr lang="zh-CN" altLang="en-US" sz="1200" b="0" kern="1200" dirty="0">
              <a:latin typeface="+mn-lt"/>
              <a:ea typeface="+mn-ea"/>
              <a:cs typeface="+mn-ea"/>
              <a:sym typeface="+mn-lt"/>
            </a:rPr>
            <a:t>点头抑制</a:t>
          </a:r>
          <a:endParaRPr lang="en-IL" sz="1200" b="0" kern="1200" dirty="0">
            <a:latin typeface="+mn-lt"/>
            <a:ea typeface="+mn-ea"/>
            <a:cs typeface="+mn-ea"/>
            <a:sym typeface="+mn-lt"/>
          </a:endParaRPr>
        </a:p>
      </dsp:txBody>
      <dsp:txXfrm>
        <a:off x="0" y="204099"/>
        <a:ext cx="3822639" cy="1965600"/>
      </dsp:txXfrm>
    </dsp:sp>
    <dsp:sp modelId="{CB9022B4-B240-4801-97AD-FFAAF8941C40}">
      <dsp:nvSpPr>
        <dsp:cNvPr id="0" name=""/>
        <dsp:cNvSpPr/>
      </dsp:nvSpPr>
      <dsp:spPr>
        <a:xfrm>
          <a:off x="191131" y="26979"/>
          <a:ext cx="2675847" cy="354240"/>
        </a:xfrm>
        <a:prstGeom prst="roundRect">
          <a:avLst/>
        </a:prstGeom>
        <a:solidFill>
          <a:srgbClr val="FFC33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41" tIns="0" rIns="101141" bIns="0" numCol="1" spcCol="1270" anchor="ctr" anchorCtr="0">
          <a:noAutofit/>
        </a:bodyPr>
        <a:lstStyle/>
        <a:p>
          <a:pPr marL="0" lvl="0" indent="0" algn="l" defTabSz="533400">
            <a:lnSpc>
              <a:spcPct val="90000"/>
            </a:lnSpc>
            <a:spcBef>
              <a:spcPct val="0"/>
            </a:spcBef>
            <a:spcAft>
              <a:spcPct val="35000"/>
            </a:spcAft>
            <a:buNone/>
          </a:pPr>
          <a:r>
            <a:rPr lang="zh-CN" altLang="en-US" sz="1200" kern="1200" dirty="0">
              <a:solidFill>
                <a:sysClr val="windowText" lastClr="000000"/>
              </a:solidFill>
              <a:latin typeface="+mn-lt"/>
              <a:ea typeface="+mn-ea"/>
              <a:cs typeface="+mn-ea"/>
              <a:sym typeface="+mn-lt"/>
            </a:rPr>
            <a:t>新功能</a:t>
          </a:r>
          <a:endParaRPr lang="en-US" sz="1200" kern="1200" dirty="0">
            <a:solidFill>
              <a:sysClr val="windowText" lastClr="000000"/>
            </a:solidFill>
            <a:latin typeface="+mn-lt"/>
            <a:ea typeface="+mn-ea"/>
            <a:cs typeface="+mn-ea"/>
            <a:sym typeface="+mn-lt"/>
          </a:endParaRPr>
        </a:p>
      </dsp:txBody>
      <dsp:txXfrm>
        <a:off x="208424" y="44272"/>
        <a:ext cx="2641261" cy="319654"/>
      </dsp:txXfrm>
    </dsp:sp>
    <dsp:sp modelId="{BE089D95-FC8A-463C-BB1B-D889A5C89C45}">
      <dsp:nvSpPr>
        <dsp:cNvPr id="0" name=""/>
        <dsp:cNvSpPr/>
      </dsp:nvSpPr>
      <dsp:spPr>
        <a:xfrm>
          <a:off x="0" y="2411620"/>
          <a:ext cx="3822639" cy="162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679" tIns="249936" rIns="296679"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n-lt"/>
              <a:ea typeface="+mn-ea"/>
              <a:cs typeface="+mn-ea"/>
              <a:sym typeface="+mn-lt"/>
            </a:rPr>
            <a:t>B</a:t>
          </a:r>
          <a:r>
            <a:rPr lang="en-US" altLang="zh-CN" sz="1200" kern="1200" dirty="0">
              <a:latin typeface="+mn-lt"/>
              <a:ea typeface="+mn-ea"/>
              <a:cs typeface="+mn-ea"/>
              <a:sym typeface="+mn-lt"/>
            </a:rPr>
            <a:t>iss-C</a:t>
          </a:r>
          <a:r>
            <a:rPr lang="zh-CN" altLang="en-US" sz="1200" kern="1200" dirty="0">
              <a:latin typeface="+mn-lt"/>
              <a:ea typeface="+mn-ea"/>
              <a:cs typeface="+mn-ea"/>
              <a:sym typeface="+mn-lt"/>
            </a:rPr>
            <a:t>编码器</a:t>
          </a:r>
          <a:endParaRPr lang="en-IL" sz="1200" kern="1200" dirty="0">
            <a:latin typeface="+mn-lt"/>
            <a:ea typeface="+mn-ea"/>
            <a:cs typeface="+mn-ea"/>
            <a:sym typeface="+mn-lt"/>
          </a:endParaRPr>
        </a:p>
        <a:p>
          <a:pPr marL="114300" lvl="1" indent="-114300" algn="l" defTabSz="533400">
            <a:lnSpc>
              <a:spcPct val="90000"/>
            </a:lnSpc>
            <a:spcBef>
              <a:spcPct val="0"/>
            </a:spcBef>
            <a:spcAft>
              <a:spcPct val="15000"/>
            </a:spcAft>
            <a:buChar char="•"/>
          </a:pPr>
          <a:r>
            <a:rPr lang="zh-CN" altLang="en-US" sz="1200" kern="1200" dirty="0">
              <a:latin typeface="+mn-lt"/>
              <a:ea typeface="+mn-ea"/>
              <a:cs typeface="+mn-ea"/>
              <a:sym typeface="+mn-lt"/>
            </a:rPr>
            <a:t>龙门</a:t>
          </a:r>
          <a:endParaRPr lang="en-IL" sz="1200" kern="1200" dirty="0">
            <a:latin typeface="+mn-lt"/>
            <a:ea typeface="+mn-ea"/>
            <a:cs typeface="+mn-ea"/>
            <a:sym typeface="+mn-lt"/>
          </a:endParaRPr>
        </a:p>
        <a:p>
          <a:pPr marL="114300" lvl="1" indent="-114300" algn="l" defTabSz="533400">
            <a:lnSpc>
              <a:spcPct val="90000"/>
            </a:lnSpc>
            <a:spcBef>
              <a:spcPct val="0"/>
            </a:spcBef>
            <a:spcAft>
              <a:spcPct val="15000"/>
            </a:spcAft>
            <a:buChar char="•"/>
          </a:pPr>
          <a:r>
            <a:rPr lang="zh-CN" altLang="en-US" sz="1200" kern="1200" dirty="0">
              <a:latin typeface="+mn-lt"/>
              <a:ea typeface="+mn-ea"/>
              <a:cs typeface="+mn-ea"/>
              <a:sym typeface="+mn-lt"/>
            </a:rPr>
            <a:t>误差补偿</a:t>
          </a:r>
          <a:endParaRPr lang="en-IL" sz="1200" kern="1200" dirty="0">
            <a:latin typeface="+mn-lt"/>
            <a:ea typeface="+mn-ea"/>
            <a:cs typeface="+mn-ea"/>
            <a:sym typeface="+mn-lt"/>
          </a:endParaRPr>
        </a:p>
        <a:p>
          <a:pPr marL="114300" lvl="1" indent="-114300" algn="l" defTabSz="533400">
            <a:lnSpc>
              <a:spcPct val="90000"/>
            </a:lnSpc>
            <a:spcBef>
              <a:spcPct val="0"/>
            </a:spcBef>
            <a:spcAft>
              <a:spcPct val="15000"/>
            </a:spcAft>
            <a:buChar char="•"/>
          </a:pPr>
          <a:r>
            <a:rPr lang="zh-CN" altLang="en-US" sz="1200" kern="1200" dirty="0">
              <a:latin typeface="+mn-lt"/>
              <a:ea typeface="+mn-ea"/>
              <a:cs typeface="+mn-ea"/>
              <a:sym typeface="+mn-lt"/>
            </a:rPr>
            <a:t>嵌入式运动</a:t>
          </a:r>
          <a:endParaRPr lang="en-IL" sz="1200" kern="1200" dirty="0">
            <a:latin typeface="+mn-lt"/>
            <a:ea typeface="+mn-ea"/>
            <a:cs typeface="+mn-ea"/>
            <a:sym typeface="+mn-lt"/>
          </a:endParaRPr>
        </a:p>
        <a:p>
          <a:pPr marL="114300" lvl="1" indent="-114300" algn="l" defTabSz="533400">
            <a:lnSpc>
              <a:spcPct val="90000"/>
            </a:lnSpc>
            <a:spcBef>
              <a:spcPct val="0"/>
            </a:spcBef>
            <a:spcAft>
              <a:spcPct val="15000"/>
            </a:spcAft>
            <a:buSzPts val="1000"/>
            <a:buFont typeface="Arial" panose="020B0604020202020204" pitchFamily="34" charset="0"/>
            <a:buChar char="•"/>
          </a:pPr>
          <a:r>
            <a:rPr lang="en-US" sz="1200" b="0" kern="1200" dirty="0">
              <a:latin typeface="+mn-lt"/>
              <a:ea typeface="+mn-ea"/>
              <a:cs typeface="+mn-ea"/>
              <a:sym typeface="+mn-lt"/>
            </a:rPr>
            <a:t>……</a:t>
          </a:r>
          <a:endParaRPr lang="en-IL" sz="1200" b="0" kern="1200" dirty="0">
            <a:latin typeface="+mn-lt"/>
            <a:ea typeface="+mn-ea"/>
            <a:cs typeface="+mn-ea"/>
            <a:sym typeface="+mn-lt"/>
          </a:endParaRPr>
        </a:p>
      </dsp:txBody>
      <dsp:txXfrm>
        <a:off x="0" y="2411620"/>
        <a:ext cx="3822639" cy="1625400"/>
      </dsp:txXfrm>
    </dsp:sp>
    <dsp:sp modelId="{38C3FE50-3F9F-4049-B9FF-0E45BA650DDB}">
      <dsp:nvSpPr>
        <dsp:cNvPr id="0" name=""/>
        <dsp:cNvSpPr/>
      </dsp:nvSpPr>
      <dsp:spPr>
        <a:xfrm>
          <a:off x="191131" y="2234500"/>
          <a:ext cx="2675847" cy="354240"/>
        </a:xfrm>
        <a:prstGeom prst="roundRect">
          <a:avLst/>
        </a:prstGeom>
        <a:solidFill>
          <a:srgbClr val="FFC33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41" tIns="0" rIns="101141" bIns="0" numCol="1" spcCol="1270" anchor="ctr" anchorCtr="0">
          <a:noAutofit/>
        </a:bodyPr>
        <a:lstStyle/>
        <a:p>
          <a:pPr marL="0" lvl="0" indent="0" algn="l" defTabSz="533400">
            <a:lnSpc>
              <a:spcPct val="90000"/>
            </a:lnSpc>
            <a:spcBef>
              <a:spcPct val="0"/>
            </a:spcBef>
            <a:spcAft>
              <a:spcPct val="35000"/>
            </a:spcAft>
            <a:buNone/>
          </a:pPr>
          <a:r>
            <a:rPr lang="zh-CN" altLang="en-US" sz="1200" kern="1200" dirty="0">
              <a:solidFill>
                <a:sysClr val="windowText" lastClr="000000"/>
              </a:solidFill>
              <a:latin typeface="+mn-lt"/>
              <a:ea typeface="+mn-ea"/>
              <a:cs typeface="+mn-ea"/>
              <a:sym typeface="+mn-lt"/>
            </a:rPr>
            <a:t>规划中功能</a:t>
          </a:r>
          <a:endParaRPr lang="en-IL" sz="1200" kern="1200" dirty="0">
            <a:solidFill>
              <a:sysClr val="windowText" lastClr="000000"/>
            </a:solidFill>
            <a:latin typeface="+mn-lt"/>
            <a:ea typeface="+mn-ea"/>
            <a:cs typeface="+mn-ea"/>
            <a:sym typeface="+mn-lt"/>
          </a:endParaRPr>
        </a:p>
      </dsp:txBody>
      <dsp:txXfrm>
        <a:off x="208424" y="2251793"/>
        <a:ext cx="2641261"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89D95-FC8A-463C-BB1B-D889A5C89C45}">
      <dsp:nvSpPr>
        <dsp:cNvPr id="0" name=""/>
        <dsp:cNvSpPr/>
      </dsp:nvSpPr>
      <dsp:spPr>
        <a:xfrm>
          <a:off x="0" y="269799"/>
          <a:ext cx="3822639" cy="249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679" tIns="229108" rIns="296679" bIns="78232" numCol="1" spcCol="1270" anchor="t" anchorCtr="0">
          <a:noAutofit/>
        </a:bodyPr>
        <a:lstStyle/>
        <a:p>
          <a:pPr marL="57150" lvl="1" indent="-57150" algn="l" defTabSz="488950">
            <a:lnSpc>
              <a:spcPct val="90000"/>
            </a:lnSpc>
            <a:spcBef>
              <a:spcPct val="0"/>
            </a:spcBef>
            <a:spcAft>
              <a:spcPct val="15000"/>
            </a:spcAft>
            <a:buChar char="•"/>
          </a:pPr>
          <a:r>
            <a:rPr lang="zh-CN" altLang="en-US" sz="1100" kern="1200" dirty="0">
              <a:latin typeface="+mn-lt"/>
              <a:ea typeface="+mn-ea"/>
              <a:cs typeface="+mn-ea"/>
              <a:sym typeface="+mn-lt"/>
            </a:rPr>
            <a:t>指令平滑</a:t>
          </a:r>
          <a:endParaRPr lang="en-IL" sz="1100" kern="1200" dirty="0">
            <a:solidFill>
              <a:sysClr val="windowText" lastClr="000000"/>
            </a:solidFill>
            <a:latin typeface="+mn-lt"/>
            <a:ea typeface="+mn-ea"/>
            <a:cs typeface="+mn-ea"/>
            <a:sym typeface="+mn-lt"/>
          </a:endParaRPr>
        </a:p>
        <a:p>
          <a:pPr marL="57150" lvl="1" indent="-57150" algn="l" defTabSz="488950">
            <a:lnSpc>
              <a:spcPct val="90000"/>
            </a:lnSpc>
            <a:spcBef>
              <a:spcPct val="0"/>
            </a:spcBef>
            <a:spcAft>
              <a:spcPct val="15000"/>
            </a:spcAft>
            <a:buChar char="•"/>
          </a:pPr>
          <a:r>
            <a:rPr lang="zh-CN" altLang="en-US" sz="1100" kern="1200" dirty="0">
              <a:latin typeface="+mn-lt"/>
              <a:ea typeface="+mn-ea"/>
              <a:cs typeface="+mn-ea"/>
              <a:sym typeface="+mn-lt"/>
            </a:rPr>
            <a:t>惯量与摩擦估计</a:t>
          </a:r>
          <a:endParaRPr lang="en-IL" sz="1100" kern="1200" dirty="0">
            <a:latin typeface="+mn-lt"/>
            <a:ea typeface="+mn-ea"/>
            <a:cs typeface="+mn-ea"/>
            <a:sym typeface="+mn-lt"/>
          </a:endParaRPr>
        </a:p>
        <a:p>
          <a:pPr marL="57150" lvl="1" indent="-57150" algn="l" defTabSz="488950">
            <a:lnSpc>
              <a:spcPct val="90000"/>
            </a:lnSpc>
            <a:spcBef>
              <a:spcPct val="0"/>
            </a:spcBef>
            <a:spcAft>
              <a:spcPct val="15000"/>
            </a:spcAft>
            <a:buSzPts val="1000"/>
            <a:buFont typeface="Arial" panose="020B0604020202020204" pitchFamily="34" charset="0"/>
            <a:buChar char="•"/>
          </a:pPr>
          <a:r>
            <a:rPr lang="zh-CN" altLang="en-US" sz="1100" b="0" kern="1200" dirty="0">
              <a:latin typeface="+mn-lt"/>
              <a:ea typeface="+mn-ea"/>
              <a:cs typeface="+mn-ea"/>
              <a:sym typeface="+mn-lt"/>
            </a:rPr>
            <a:t>摩擦补偿</a:t>
          </a:r>
          <a:endParaRPr lang="en-IL" sz="1100" kern="1200" dirty="0">
            <a:latin typeface="+mn-lt"/>
            <a:ea typeface="+mn-ea"/>
            <a:cs typeface="+mn-ea"/>
            <a:sym typeface="+mn-lt"/>
          </a:endParaRPr>
        </a:p>
        <a:p>
          <a:pPr marL="57150" lvl="1" indent="-57150" algn="l" defTabSz="488950">
            <a:lnSpc>
              <a:spcPct val="90000"/>
            </a:lnSpc>
            <a:spcBef>
              <a:spcPct val="0"/>
            </a:spcBef>
            <a:spcAft>
              <a:spcPct val="15000"/>
            </a:spcAft>
            <a:buSzPts val="1000"/>
            <a:buFont typeface="Arial" panose="020B0604020202020204" pitchFamily="34" charset="0"/>
            <a:buChar char="•"/>
          </a:pPr>
          <a:r>
            <a:rPr lang="zh-CN" altLang="en-US" sz="1100" kern="1200" dirty="0">
              <a:latin typeface="+mn-lt"/>
              <a:ea typeface="+mn-ea"/>
              <a:cs typeface="+mn-ea"/>
              <a:sym typeface="+mn-lt"/>
            </a:rPr>
            <a:t>谐波补偿</a:t>
          </a:r>
          <a:endParaRPr lang="en-IL" sz="1100" kern="1200" dirty="0">
            <a:latin typeface="+mn-lt"/>
            <a:ea typeface="+mn-ea"/>
            <a:cs typeface="+mn-ea"/>
            <a:sym typeface="+mn-lt"/>
          </a:endParaRPr>
        </a:p>
        <a:p>
          <a:pPr marL="57150" lvl="1" indent="-57150" algn="l" defTabSz="488950">
            <a:lnSpc>
              <a:spcPct val="90000"/>
            </a:lnSpc>
            <a:spcBef>
              <a:spcPct val="0"/>
            </a:spcBef>
            <a:spcAft>
              <a:spcPct val="15000"/>
            </a:spcAft>
            <a:buChar char="•"/>
          </a:pPr>
          <a:r>
            <a:rPr lang="zh-CN" altLang="en-US" sz="1100" b="0" kern="1200" dirty="0">
              <a:latin typeface="+mn-lt"/>
              <a:ea typeface="+mn-ea"/>
              <a:cs typeface="+mn-ea"/>
              <a:sym typeface="+mn-lt"/>
            </a:rPr>
            <a:t>速度观测器</a:t>
          </a:r>
          <a:endParaRPr lang="en-IL" sz="1100" b="0" kern="1200" dirty="0">
            <a:latin typeface="+mn-lt"/>
            <a:ea typeface="+mn-ea"/>
            <a:cs typeface="+mn-ea"/>
            <a:sym typeface="+mn-lt"/>
          </a:endParaRPr>
        </a:p>
        <a:p>
          <a:pPr marL="57150" lvl="1" indent="-57150" algn="l" defTabSz="488950">
            <a:lnSpc>
              <a:spcPct val="90000"/>
            </a:lnSpc>
            <a:spcBef>
              <a:spcPct val="0"/>
            </a:spcBef>
            <a:spcAft>
              <a:spcPct val="15000"/>
            </a:spcAft>
            <a:buChar char="•"/>
          </a:pPr>
          <a:r>
            <a:rPr lang="zh-CN" altLang="en-US" sz="1100" b="0" kern="1200" dirty="0">
              <a:latin typeface="+mn-lt"/>
              <a:ea typeface="+mn-ea"/>
              <a:cs typeface="+mn-ea"/>
              <a:sym typeface="+mn-lt"/>
            </a:rPr>
            <a:t>电机过载保护</a:t>
          </a:r>
          <a:endParaRPr lang="en-IL" sz="1100" b="0" kern="1200" dirty="0">
            <a:latin typeface="+mn-lt"/>
            <a:ea typeface="+mn-ea"/>
            <a:cs typeface="+mn-ea"/>
            <a:sym typeface="+mn-lt"/>
          </a:endParaRPr>
        </a:p>
        <a:p>
          <a:pPr marL="57150" lvl="1" indent="-57150" algn="l" defTabSz="488950">
            <a:lnSpc>
              <a:spcPct val="90000"/>
            </a:lnSpc>
            <a:spcBef>
              <a:spcPct val="0"/>
            </a:spcBef>
            <a:spcAft>
              <a:spcPct val="15000"/>
            </a:spcAft>
            <a:buChar char="•"/>
          </a:pPr>
          <a:r>
            <a:rPr lang="zh-CN" altLang="en-US" sz="1100" b="0" kern="1200" dirty="0">
              <a:latin typeface="+mn-lt"/>
              <a:ea typeface="+mn-ea"/>
              <a:cs typeface="+mn-ea"/>
              <a:sym typeface="+mn-lt"/>
            </a:rPr>
            <a:t>飞车保护</a:t>
          </a:r>
          <a:endParaRPr lang="en-IL" sz="1100" b="0" kern="1200" dirty="0">
            <a:latin typeface="+mn-lt"/>
            <a:ea typeface="+mn-ea"/>
            <a:cs typeface="+mn-ea"/>
            <a:sym typeface="+mn-lt"/>
          </a:endParaRPr>
        </a:p>
        <a:p>
          <a:pPr marL="57150" lvl="1" indent="-57150" algn="l" defTabSz="488950">
            <a:lnSpc>
              <a:spcPct val="90000"/>
            </a:lnSpc>
            <a:spcBef>
              <a:spcPct val="0"/>
            </a:spcBef>
            <a:spcAft>
              <a:spcPct val="15000"/>
            </a:spcAft>
            <a:buChar char="•"/>
          </a:pPr>
          <a:r>
            <a:rPr lang="zh-CN" altLang="en-US" sz="1100" b="0" kern="1200" dirty="0">
              <a:latin typeface="+mn-lt"/>
              <a:ea typeface="+mn-ea"/>
              <a:cs typeface="+mn-ea"/>
              <a:sym typeface="+mn-lt"/>
            </a:rPr>
            <a:t>更多波形采集点数</a:t>
          </a:r>
          <a:endParaRPr lang="en-IL" sz="1100" b="0" kern="1200" dirty="0">
            <a:latin typeface="+mn-lt"/>
            <a:ea typeface="+mn-ea"/>
            <a:cs typeface="+mn-ea"/>
            <a:sym typeface="+mn-lt"/>
          </a:endParaRPr>
        </a:p>
        <a:p>
          <a:pPr marL="57150" lvl="1" indent="-57150" algn="l" defTabSz="488950">
            <a:lnSpc>
              <a:spcPct val="90000"/>
            </a:lnSpc>
            <a:spcBef>
              <a:spcPct val="0"/>
            </a:spcBef>
            <a:spcAft>
              <a:spcPct val="15000"/>
            </a:spcAft>
            <a:buSzPts val="1000"/>
            <a:buFont typeface="Arial" panose="020B0604020202020204" pitchFamily="34" charset="0"/>
            <a:buChar char="•"/>
          </a:pPr>
          <a:r>
            <a:rPr lang="en-US" sz="1100" b="0" kern="1200" dirty="0">
              <a:latin typeface="+mn-lt"/>
              <a:ea typeface="+mn-ea"/>
              <a:cs typeface="+mn-ea"/>
              <a:sym typeface="+mn-lt"/>
            </a:rPr>
            <a:t>……</a:t>
          </a:r>
          <a:endParaRPr lang="en-IL" sz="1100" b="0" kern="1200" dirty="0">
            <a:latin typeface="+mn-lt"/>
            <a:ea typeface="+mn-ea"/>
            <a:cs typeface="+mn-ea"/>
            <a:sym typeface="+mn-lt"/>
          </a:endParaRPr>
        </a:p>
      </dsp:txBody>
      <dsp:txXfrm>
        <a:off x="0" y="269799"/>
        <a:ext cx="3822639" cy="2494800"/>
      </dsp:txXfrm>
    </dsp:sp>
    <dsp:sp modelId="{38C3FE50-3F9F-4049-B9FF-0E45BA650DDB}">
      <dsp:nvSpPr>
        <dsp:cNvPr id="0" name=""/>
        <dsp:cNvSpPr/>
      </dsp:nvSpPr>
      <dsp:spPr>
        <a:xfrm>
          <a:off x="191131" y="107439"/>
          <a:ext cx="2675847" cy="324720"/>
        </a:xfrm>
        <a:prstGeom prst="roundRect">
          <a:avLst/>
        </a:prstGeom>
        <a:solidFill>
          <a:srgbClr val="FFC33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41" tIns="0" rIns="101141" bIns="0" numCol="1" spcCol="1270" anchor="ctr" anchorCtr="0">
          <a:noAutofit/>
        </a:bodyPr>
        <a:lstStyle/>
        <a:p>
          <a:pPr marL="0" lvl="0" indent="0" algn="l" defTabSz="488950">
            <a:lnSpc>
              <a:spcPct val="90000"/>
            </a:lnSpc>
            <a:spcBef>
              <a:spcPct val="0"/>
            </a:spcBef>
            <a:spcAft>
              <a:spcPct val="35000"/>
            </a:spcAft>
            <a:buNone/>
          </a:pPr>
          <a:r>
            <a:rPr lang="zh-CN" altLang="en-US" sz="1100" kern="1200" dirty="0">
              <a:solidFill>
                <a:sysClr val="windowText" lastClr="000000"/>
              </a:solidFill>
              <a:latin typeface="+mn-lt"/>
              <a:ea typeface="+mn-ea"/>
              <a:cs typeface="+mn-ea"/>
              <a:sym typeface="+mn-lt"/>
            </a:rPr>
            <a:t>改进功能</a:t>
          </a:r>
          <a:endParaRPr lang="en-IL" sz="1100" kern="1200" dirty="0">
            <a:solidFill>
              <a:sysClr val="windowText" lastClr="000000"/>
            </a:solidFill>
            <a:latin typeface="+mn-lt"/>
            <a:ea typeface="+mn-ea"/>
            <a:cs typeface="+mn-ea"/>
            <a:sym typeface="+mn-lt"/>
          </a:endParaRPr>
        </a:p>
      </dsp:txBody>
      <dsp:txXfrm>
        <a:off x="206983" y="123291"/>
        <a:ext cx="2644143" cy="293016"/>
      </dsp:txXfrm>
    </dsp:sp>
    <dsp:sp modelId="{2E03B73A-E586-4B38-90CB-2BB7E91B2E7E}">
      <dsp:nvSpPr>
        <dsp:cNvPr id="0" name=""/>
        <dsp:cNvSpPr/>
      </dsp:nvSpPr>
      <dsp:spPr>
        <a:xfrm>
          <a:off x="0" y="2986360"/>
          <a:ext cx="3822639" cy="970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679" tIns="229108" rIns="296679" bIns="78232" numCol="1" spcCol="1270" anchor="t" anchorCtr="0">
          <a:noAutofit/>
        </a:bodyPr>
        <a:lstStyle/>
        <a:p>
          <a:pPr marL="57150" lvl="1" indent="-57150" algn="l" defTabSz="488950">
            <a:lnSpc>
              <a:spcPct val="90000"/>
            </a:lnSpc>
            <a:spcBef>
              <a:spcPct val="0"/>
            </a:spcBef>
            <a:spcAft>
              <a:spcPct val="15000"/>
            </a:spcAft>
            <a:buChar char="•"/>
          </a:pPr>
          <a:r>
            <a:rPr lang="en-US" altLang="zh-CN" sz="1100" kern="1200" dirty="0">
              <a:latin typeface="+mn-lt"/>
              <a:ea typeface="+mn-ea"/>
              <a:cs typeface="+mn-ea"/>
              <a:sym typeface="+mn-lt"/>
            </a:rPr>
            <a:t>Ethernet</a:t>
          </a:r>
          <a:r>
            <a:rPr lang="zh-CN" altLang="en-US" sz="1100" kern="1200" dirty="0">
              <a:latin typeface="+mn-lt"/>
              <a:ea typeface="+mn-ea"/>
              <a:cs typeface="+mn-ea"/>
              <a:sym typeface="+mn-lt"/>
            </a:rPr>
            <a:t>通讯</a:t>
          </a:r>
          <a:endParaRPr lang="en-IL" sz="1100" kern="1200" dirty="0">
            <a:latin typeface="+mn-lt"/>
            <a:ea typeface="+mn-ea"/>
            <a:cs typeface="+mn-ea"/>
            <a:sym typeface="+mn-lt"/>
          </a:endParaRPr>
        </a:p>
        <a:p>
          <a:pPr marL="57150" lvl="1" indent="-57150" algn="l" defTabSz="488950">
            <a:lnSpc>
              <a:spcPct val="90000"/>
            </a:lnSpc>
            <a:spcBef>
              <a:spcPct val="0"/>
            </a:spcBef>
            <a:spcAft>
              <a:spcPct val="15000"/>
            </a:spcAft>
            <a:buChar char="•"/>
          </a:pPr>
          <a:r>
            <a:rPr lang="en-US" sz="1100" kern="1200" dirty="0">
              <a:latin typeface="+mn-lt"/>
              <a:ea typeface="+mn-ea"/>
              <a:cs typeface="+mn-ea"/>
              <a:sym typeface="+mn-lt"/>
            </a:rPr>
            <a:t>AI</a:t>
          </a:r>
          <a:r>
            <a:rPr lang="zh-CN" altLang="en-US" sz="1100" kern="1200" dirty="0">
              <a:latin typeface="+mn-lt"/>
              <a:ea typeface="+mn-ea"/>
              <a:cs typeface="+mn-ea"/>
              <a:sym typeface="+mn-lt"/>
            </a:rPr>
            <a:t>助手与云服务</a:t>
          </a:r>
          <a:endParaRPr lang="en-IL" sz="1100" kern="1200" dirty="0">
            <a:latin typeface="+mn-lt"/>
            <a:ea typeface="+mn-ea"/>
            <a:cs typeface="+mn-ea"/>
            <a:sym typeface="+mn-lt"/>
          </a:endParaRPr>
        </a:p>
        <a:p>
          <a:pPr marL="57150" lvl="1" indent="-57150" algn="l" defTabSz="488950">
            <a:lnSpc>
              <a:spcPct val="90000"/>
            </a:lnSpc>
            <a:spcBef>
              <a:spcPct val="0"/>
            </a:spcBef>
            <a:spcAft>
              <a:spcPct val="15000"/>
            </a:spcAft>
            <a:buSzPts val="1000"/>
            <a:buFont typeface="Arial" panose="020B0604020202020204" pitchFamily="34" charset="0"/>
            <a:buChar char="•"/>
          </a:pPr>
          <a:r>
            <a:rPr lang="en-US" sz="1100" b="0" kern="1200" dirty="0">
              <a:latin typeface="+mn-lt"/>
              <a:ea typeface="+mn-ea"/>
              <a:cs typeface="+mn-ea"/>
              <a:sym typeface="+mn-lt"/>
            </a:rPr>
            <a:t>……</a:t>
          </a:r>
          <a:endParaRPr lang="en-IL" sz="1100" b="0" kern="1200" dirty="0">
            <a:latin typeface="+mn-lt"/>
            <a:ea typeface="+mn-ea"/>
            <a:cs typeface="+mn-ea"/>
            <a:sym typeface="+mn-lt"/>
          </a:endParaRPr>
        </a:p>
      </dsp:txBody>
      <dsp:txXfrm>
        <a:off x="0" y="2986360"/>
        <a:ext cx="3822639" cy="970200"/>
      </dsp:txXfrm>
    </dsp:sp>
    <dsp:sp modelId="{D08E570C-694E-49EC-82FB-1A97CCC9C940}">
      <dsp:nvSpPr>
        <dsp:cNvPr id="0" name=""/>
        <dsp:cNvSpPr/>
      </dsp:nvSpPr>
      <dsp:spPr>
        <a:xfrm>
          <a:off x="191131" y="2824000"/>
          <a:ext cx="2675847" cy="324720"/>
        </a:xfrm>
        <a:prstGeom prst="roundRect">
          <a:avLst/>
        </a:prstGeom>
        <a:solidFill>
          <a:srgbClr val="FFC33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41" tIns="0" rIns="101141" bIns="0" numCol="1" spcCol="1270" anchor="ctr" anchorCtr="0">
          <a:noAutofit/>
        </a:bodyPr>
        <a:lstStyle/>
        <a:p>
          <a:pPr marL="0" lvl="0" indent="0" algn="l" defTabSz="488950">
            <a:lnSpc>
              <a:spcPct val="90000"/>
            </a:lnSpc>
            <a:spcBef>
              <a:spcPct val="0"/>
            </a:spcBef>
            <a:spcAft>
              <a:spcPct val="35000"/>
            </a:spcAft>
            <a:buNone/>
          </a:pPr>
          <a:r>
            <a:rPr lang="zh-CN" altLang="en-US" sz="1100" kern="1200" dirty="0">
              <a:solidFill>
                <a:sysClr val="windowText" lastClr="000000"/>
              </a:solidFill>
              <a:latin typeface="+mn-lt"/>
              <a:ea typeface="+mn-ea"/>
              <a:cs typeface="+mn-ea"/>
              <a:sym typeface="+mn-lt"/>
            </a:rPr>
            <a:t>新一代调试软件</a:t>
          </a:r>
          <a:r>
            <a:rPr lang="en-US" sz="1100" kern="1200" dirty="0">
              <a:solidFill>
                <a:sysClr val="windowText" lastClr="000000"/>
              </a:solidFill>
              <a:latin typeface="+mn-lt"/>
              <a:ea typeface="+mn-ea"/>
              <a:cs typeface="+mn-ea"/>
              <a:sym typeface="+mn-lt"/>
            </a:rPr>
            <a:t>SSW+</a:t>
          </a:r>
          <a:endParaRPr lang="en-IL" sz="1100" kern="1200" dirty="0">
            <a:solidFill>
              <a:sysClr val="windowText" lastClr="000000"/>
            </a:solidFill>
            <a:latin typeface="+mn-lt"/>
            <a:ea typeface="+mn-ea"/>
            <a:cs typeface="+mn-ea"/>
            <a:sym typeface="+mn-lt"/>
          </a:endParaRPr>
        </a:p>
      </dsp:txBody>
      <dsp:txXfrm>
        <a:off x="206983" y="2839852"/>
        <a:ext cx="2644143"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8E772-C5BA-4F71-9D50-43A82433E224}" type="datetimeFigureOut">
              <a:rPr lang="en-IL" smtClean="0"/>
              <a:t>12/24/2024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58C50-50E7-47B8-B611-38E9982C79CC}" type="slidenum">
              <a:rPr lang="en-IL" smtClean="0"/>
              <a:t>‹#›</a:t>
            </a:fld>
            <a:endParaRPr lang="en-IL"/>
          </a:p>
        </p:txBody>
      </p:sp>
    </p:spTree>
    <p:extLst>
      <p:ext uri="{BB962C8B-B14F-4D97-AF65-F5344CB8AC3E}">
        <p14:creationId xmlns:p14="http://schemas.microsoft.com/office/powerpoint/2010/main" val="400364832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F4C58C50-50E7-47B8-B611-38E9982C79CC}" type="slidenum">
              <a:rPr lang="en-IL" smtClean="0"/>
              <a:t>3</a:t>
            </a:fld>
            <a:endParaRPr lang="en-IL"/>
          </a:p>
        </p:txBody>
      </p:sp>
    </p:spTree>
    <p:extLst>
      <p:ext uri="{BB962C8B-B14F-4D97-AF65-F5344CB8AC3E}">
        <p14:creationId xmlns:p14="http://schemas.microsoft.com/office/powerpoint/2010/main" val="211239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F4C58C50-50E7-47B8-B611-38E9982C79CC}" type="slidenum">
              <a:rPr lang="en-IL" smtClean="0"/>
              <a:t>5</a:t>
            </a:fld>
            <a:endParaRPr lang="en-IL"/>
          </a:p>
        </p:txBody>
      </p:sp>
    </p:spTree>
    <p:extLst>
      <p:ext uri="{BB962C8B-B14F-4D97-AF65-F5344CB8AC3E}">
        <p14:creationId xmlns:p14="http://schemas.microsoft.com/office/powerpoint/2010/main" val="295146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4C58C50-50E7-47B8-B611-38E9982C79CC}" type="slidenum">
              <a:rPr lang="en-IL" smtClean="0"/>
              <a:t>10</a:t>
            </a:fld>
            <a:endParaRPr lang="en-IL"/>
          </a:p>
        </p:txBody>
      </p:sp>
    </p:spTree>
    <p:extLst>
      <p:ext uri="{BB962C8B-B14F-4D97-AF65-F5344CB8AC3E}">
        <p14:creationId xmlns:p14="http://schemas.microsoft.com/office/powerpoint/2010/main" val="107037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4C58C50-50E7-47B8-B611-38E9982C79CC}" type="slidenum">
              <a:rPr lang="en-IL" smtClean="0"/>
              <a:t>17</a:t>
            </a:fld>
            <a:endParaRPr lang="en-IL"/>
          </a:p>
        </p:txBody>
      </p:sp>
    </p:spTree>
    <p:extLst>
      <p:ext uri="{BB962C8B-B14F-4D97-AF65-F5344CB8AC3E}">
        <p14:creationId xmlns:p14="http://schemas.microsoft.com/office/powerpoint/2010/main" val="360539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02212-2EA1-4B78-82DC-935B2F2F3451}" type="slidenum">
              <a:rPr lang="en-US" smtClean="0"/>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F4C58C50-50E7-47B8-B611-38E9982C79CC}" type="slidenum">
              <a:rPr lang="en-IL" smtClean="0"/>
              <a:t>28</a:t>
            </a:fld>
            <a:endParaRPr lang="en-IL"/>
          </a:p>
        </p:txBody>
      </p:sp>
    </p:spTree>
    <p:extLst>
      <p:ext uri="{BB962C8B-B14F-4D97-AF65-F5344CB8AC3E}">
        <p14:creationId xmlns:p14="http://schemas.microsoft.com/office/powerpoint/2010/main" val="398810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 The user can use ServoStudio</a:t>
            </a:r>
            <a:r>
              <a:rPr lang="zh-CN" altLang="en-US" dirty="0"/>
              <a:t>+ </a:t>
            </a:r>
            <a:r>
              <a:rPr lang="en-US" altLang="zh-CN" dirty="0"/>
              <a:t>to connect to the cloud services.
2. Then, the user can type a question. This question will be sent to the cloud, and the cloud will handle all AI requests.
3. The cloud uses an AI model, together with our own algorithms, to analyze the user requests.
4. If needed, the cloud can ask ServoStudio</a:t>
            </a:r>
            <a:r>
              <a:rPr lang="zh-CN" altLang="en-US" dirty="0"/>
              <a:t>+ </a:t>
            </a:r>
            <a:r>
              <a:rPr lang="en-US" altLang="zh-CN" dirty="0"/>
              <a:t>for more information (for example, to read some parameters) – this is done automatically without the user</a:t>
            </a:r>
            <a:r>
              <a:rPr lang="zh-CN" altLang="en-US" dirty="0"/>
              <a:t>’</a:t>
            </a:r>
            <a:r>
              <a:rPr lang="en-US" altLang="zh-CN" dirty="0"/>
              <a:t>s intervention.
5. Finally, the AI respond with a user</a:t>
            </a:r>
            <a:r>
              <a:rPr lang="zh-CN" altLang="en-US" dirty="0"/>
              <a:t>-</a:t>
            </a:r>
            <a:r>
              <a:rPr lang="en-US" altLang="zh-CN" dirty="0"/>
              <a:t>friendly message and explain the answer.</a:t>
            </a:r>
            <a:endParaRPr lang="en-US" dirty="0"/>
          </a:p>
        </p:txBody>
      </p:sp>
      <p:sp>
        <p:nvSpPr>
          <p:cNvPr id="4" name="Slide Number Placeholder 3"/>
          <p:cNvSpPr>
            <a:spLocks noGrp="1"/>
          </p:cNvSpPr>
          <p:nvPr>
            <p:ph type="sldNum" sz="quarter" idx="5"/>
          </p:nvPr>
        </p:nvSpPr>
        <p:spPr/>
        <p:txBody>
          <a:bodyPr/>
          <a:lstStyle/>
          <a:p>
            <a:fld id="{F4C58C50-50E7-47B8-B611-38E9982C79CC}" type="slidenum">
              <a:rPr lang="en-US" smtClean="0"/>
              <a:t>29</a:t>
            </a:fld>
            <a:endParaRPr lang="en-US"/>
          </a:p>
        </p:txBody>
      </p:sp>
    </p:spTree>
    <p:extLst>
      <p:ext uri="{BB962C8B-B14F-4D97-AF65-F5344CB8AC3E}">
        <p14:creationId xmlns:p14="http://schemas.microsoft.com/office/powerpoint/2010/main" val="320735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58C50-50E7-47B8-B611-38E9982C79CC}" type="slidenum">
              <a:rPr lang="en-US" smtClean="0"/>
              <a:t>30</a:t>
            </a:fld>
            <a:endParaRPr lang="en-US"/>
          </a:p>
        </p:txBody>
      </p:sp>
    </p:spTree>
    <p:extLst>
      <p:ext uri="{BB962C8B-B14F-4D97-AF65-F5344CB8AC3E}">
        <p14:creationId xmlns:p14="http://schemas.microsoft.com/office/powerpoint/2010/main" val="1916732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F4C58C50-50E7-47B8-B611-38E9982C79CC}" type="slidenum">
              <a:rPr lang="en-IL" smtClean="0"/>
              <a:t>31</a:t>
            </a:fld>
            <a:endParaRPr lang="en-IL"/>
          </a:p>
        </p:txBody>
      </p:sp>
    </p:spTree>
    <p:extLst>
      <p:ext uri="{BB962C8B-B14F-4D97-AF65-F5344CB8AC3E}">
        <p14:creationId xmlns:p14="http://schemas.microsoft.com/office/powerpoint/2010/main" val="256043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740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808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24422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7CADB-62C3-9D68-586E-71E6E46FF58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Rectangle 23">
            <a:extLst>
              <a:ext uri="{FF2B5EF4-FFF2-40B4-BE49-F238E27FC236}">
                <a16:creationId xmlns:a16="http://schemas.microsoft.com/office/drawing/2014/main" id="{F5723700-1B99-7421-7280-4D116CC99A97}"/>
              </a:ext>
            </a:extLst>
          </p:cNvPr>
          <p:cNvSpPr/>
          <p:nvPr userDrawn="1"/>
        </p:nvSpPr>
        <p:spPr>
          <a:xfrm>
            <a:off x="0" y="1695796"/>
            <a:ext cx="5187142" cy="3447704"/>
          </a:xfrm>
          <a:prstGeom prst="rect">
            <a:avLst/>
          </a:prstGeom>
          <a:gradFill flip="none" rotWithShape="1">
            <a:gsLst>
              <a:gs pos="0">
                <a:srgbClr val="091217">
                  <a:alpha val="0"/>
                </a:srgbClr>
              </a:gs>
              <a:gs pos="97000">
                <a:srgbClr val="187865">
                  <a:alpha val="84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p>
        </p:txBody>
      </p:sp>
      <p:sp>
        <p:nvSpPr>
          <p:cNvPr id="2" name="Title 1">
            <a:extLst>
              <a:ext uri="{FF2B5EF4-FFF2-40B4-BE49-F238E27FC236}">
                <a16:creationId xmlns:a16="http://schemas.microsoft.com/office/drawing/2014/main" id="{44670B25-723C-25D2-960F-D2846C47C36A}"/>
              </a:ext>
            </a:extLst>
          </p:cNvPr>
          <p:cNvSpPr>
            <a:spLocks noGrp="1"/>
          </p:cNvSpPr>
          <p:nvPr>
            <p:ph type="ctrTitle" hasCustomPrompt="1"/>
          </p:nvPr>
        </p:nvSpPr>
        <p:spPr>
          <a:xfrm>
            <a:off x="317240" y="2227333"/>
            <a:ext cx="4458422" cy="1101915"/>
          </a:xfrm>
          <a:prstGeom prst="rect">
            <a:avLst/>
          </a:prstGeom>
        </p:spPr>
        <p:txBody>
          <a:bodyPr anchor="t"/>
          <a:lstStyle>
            <a:lvl1pPr algn="l">
              <a:defRPr sz="3300">
                <a:solidFill>
                  <a:schemeClr val="bg1"/>
                </a:solidFill>
                <a:effectLst/>
                <a:latin typeface="Visby Round CF Heavy" panose="00000A00000000000000" pitchFamily="50" charset="0"/>
              </a:defRPr>
            </a:lvl1pPr>
          </a:lstStyle>
          <a:p>
            <a:r>
              <a:rPr lang="en-US"/>
              <a:t>Presentation Title – Click to Edit</a:t>
            </a:r>
            <a:endParaRPr lang="en-IL"/>
          </a:p>
        </p:txBody>
      </p:sp>
      <p:sp>
        <p:nvSpPr>
          <p:cNvPr id="20" name="Text Placeholder 19">
            <a:extLst>
              <a:ext uri="{FF2B5EF4-FFF2-40B4-BE49-F238E27FC236}">
                <a16:creationId xmlns:a16="http://schemas.microsoft.com/office/drawing/2014/main" id="{FF961F56-8672-C6C8-80FD-62D70B1DE8CD}"/>
              </a:ext>
            </a:extLst>
          </p:cNvPr>
          <p:cNvSpPr>
            <a:spLocks noGrp="1"/>
          </p:cNvSpPr>
          <p:nvPr>
            <p:ph type="body" sz="quarter" idx="10" hasCustomPrompt="1"/>
          </p:nvPr>
        </p:nvSpPr>
        <p:spPr>
          <a:xfrm>
            <a:off x="1209502" y="3417094"/>
            <a:ext cx="3566160" cy="385979"/>
          </a:xfrm>
          <a:prstGeom prst="rect">
            <a:avLst/>
          </a:prstGeom>
        </p:spPr>
        <p:txBody>
          <a:bodyPr anchor="b"/>
          <a:lstStyle>
            <a:lvl1pPr marL="0" indent="0">
              <a:buNone/>
              <a:defRPr>
                <a:solidFill>
                  <a:srgbClr val="FFC332"/>
                </a:solidFill>
                <a:effectLst>
                  <a:outerShdw blurRad="38100" dist="38100" dir="2700000" algn="tl">
                    <a:srgbClr val="000000">
                      <a:alpha val="43137"/>
                    </a:srgbClr>
                  </a:outerShdw>
                </a:effectLst>
                <a:latin typeface="Visby Round CF Heavy" panose="00000A00000000000000" pitchFamily="50" charset="0"/>
              </a:defRPr>
            </a:lvl1pPr>
          </a:lstStyle>
          <a:p>
            <a:pPr lvl="0"/>
            <a:r>
              <a:rPr lang="en-US"/>
              <a:t>Your name here</a:t>
            </a:r>
            <a:endParaRPr lang="en-IL"/>
          </a:p>
        </p:txBody>
      </p:sp>
      <p:sp>
        <p:nvSpPr>
          <p:cNvPr id="22" name="Picture Placeholder 21">
            <a:extLst>
              <a:ext uri="{FF2B5EF4-FFF2-40B4-BE49-F238E27FC236}">
                <a16:creationId xmlns:a16="http://schemas.microsoft.com/office/drawing/2014/main" id="{B1C50EE7-ACA4-1541-274F-1E51AFD9EC41}"/>
              </a:ext>
            </a:extLst>
          </p:cNvPr>
          <p:cNvSpPr>
            <a:spLocks noGrp="1"/>
          </p:cNvSpPr>
          <p:nvPr>
            <p:ph type="pic" sz="quarter" idx="11" hasCustomPrompt="1"/>
          </p:nvPr>
        </p:nvSpPr>
        <p:spPr>
          <a:xfrm>
            <a:off x="317241" y="3417094"/>
            <a:ext cx="773906" cy="735806"/>
          </a:xfrm>
          <a:prstGeom prst="ellipse">
            <a:avLst/>
          </a:prstGeom>
          <a:effectLst>
            <a:outerShdw blurRad="50800" dist="38100" dir="5400000" algn="t" rotWithShape="0">
              <a:prstClr val="black">
                <a:alpha val="40000"/>
              </a:prstClr>
            </a:outerShdw>
            <a:reflection blurRad="6350" stA="52000" endA="300" endPos="35000" dir="5400000" sy="-100000" algn="bl" rotWithShape="0"/>
          </a:effectLst>
        </p:spPr>
        <p:txBody>
          <a:bodyPr anchor="ctr"/>
          <a:lstStyle>
            <a:lvl1pPr marL="0" indent="0" algn="ctr">
              <a:buNone/>
              <a:defRPr>
                <a:solidFill>
                  <a:schemeClr val="bg1"/>
                </a:solidFill>
              </a:defRPr>
            </a:lvl1pPr>
          </a:lstStyle>
          <a:p>
            <a:r>
              <a:rPr lang="en-US"/>
              <a:t>pic</a:t>
            </a:r>
            <a:endParaRPr lang="en-IL"/>
          </a:p>
        </p:txBody>
      </p:sp>
      <p:sp>
        <p:nvSpPr>
          <p:cNvPr id="23" name="Text Placeholder 19">
            <a:extLst>
              <a:ext uri="{FF2B5EF4-FFF2-40B4-BE49-F238E27FC236}">
                <a16:creationId xmlns:a16="http://schemas.microsoft.com/office/drawing/2014/main" id="{84A2228A-369E-74F5-6D88-A184C30C6B48}"/>
              </a:ext>
            </a:extLst>
          </p:cNvPr>
          <p:cNvSpPr>
            <a:spLocks noGrp="1"/>
          </p:cNvSpPr>
          <p:nvPr>
            <p:ph type="body" sz="quarter" idx="12" hasCustomPrompt="1"/>
          </p:nvPr>
        </p:nvSpPr>
        <p:spPr>
          <a:xfrm>
            <a:off x="1209502" y="3803074"/>
            <a:ext cx="3566160" cy="349827"/>
          </a:xfrm>
          <a:prstGeom prst="rect">
            <a:avLst/>
          </a:prstGeom>
        </p:spPr>
        <p:txBody>
          <a:bodyPr anchor="t"/>
          <a:lstStyle>
            <a:lvl1pPr marL="0" indent="0">
              <a:buNone/>
              <a:defRPr sz="1350">
                <a:solidFill>
                  <a:schemeClr val="bg1"/>
                </a:solidFill>
                <a:effectLst>
                  <a:outerShdw blurRad="38100" dist="38100" dir="2700000" algn="tl">
                    <a:srgbClr val="000000">
                      <a:alpha val="43137"/>
                    </a:srgbClr>
                  </a:outerShdw>
                </a:effectLst>
                <a:latin typeface="Visby Round CF Heavy" panose="00000A00000000000000" pitchFamily="50" charset="0"/>
              </a:defRPr>
            </a:lvl1pPr>
          </a:lstStyle>
          <a:p>
            <a:pPr lvl="0"/>
            <a:r>
              <a:rPr lang="en-US"/>
              <a:t>Your name here</a:t>
            </a:r>
            <a:endParaRPr lang="en-IL"/>
          </a:p>
        </p:txBody>
      </p:sp>
    </p:spTree>
    <p:extLst>
      <p:ext uri="{BB962C8B-B14F-4D97-AF65-F5344CB8AC3E}">
        <p14:creationId xmlns:p14="http://schemas.microsoft.com/office/powerpoint/2010/main" val="344375761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5126D1-E869-4296-AF16-A8C6B1DC488C}"/>
              </a:ext>
            </a:extLst>
          </p:cNvPr>
          <p:cNvSpPr/>
          <p:nvPr userDrawn="1"/>
        </p:nvSpPr>
        <p:spPr>
          <a:xfrm>
            <a:off x="0" y="876300"/>
            <a:ext cx="9144000" cy="4267200"/>
          </a:xfrm>
          <a:prstGeom prst="rect">
            <a:avLst/>
          </a:prstGeom>
          <a:solidFill>
            <a:srgbClr val="091217">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solidFill>
                <a:schemeClr val="bg1"/>
              </a:solidFill>
              <a:latin typeface="Visby Round CF Heavy" panose="00000A00000000000000" pitchFamily="50" charset="0"/>
            </a:endParaRPr>
          </a:p>
        </p:txBody>
      </p:sp>
      <p:sp>
        <p:nvSpPr>
          <p:cNvPr id="8" name="Rectangle 7">
            <a:extLst>
              <a:ext uri="{FF2B5EF4-FFF2-40B4-BE49-F238E27FC236}">
                <a16:creationId xmlns:a16="http://schemas.microsoft.com/office/drawing/2014/main" id="{5F7C774A-C9AC-03B3-33B2-D9AE6337BEBC}"/>
              </a:ext>
            </a:extLst>
          </p:cNvPr>
          <p:cNvSpPr/>
          <p:nvPr userDrawn="1"/>
        </p:nvSpPr>
        <p:spPr>
          <a:xfrm>
            <a:off x="0" y="0"/>
            <a:ext cx="9144000" cy="876300"/>
          </a:xfrm>
          <a:prstGeom prst="rect">
            <a:avLst/>
          </a:prstGeom>
          <a:solidFill>
            <a:srgbClr val="11826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solidFill>
                <a:schemeClr val="bg1"/>
              </a:solidFill>
              <a:latin typeface="Visby Round CF Heavy" panose="00000A00000000000000" pitchFamily="50" charset="0"/>
            </a:endParaRPr>
          </a:p>
        </p:txBody>
      </p:sp>
      <p:sp>
        <p:nvSpPr>
          <p:cNvPr id="2" name="Title 1">
            <a:extLst>
              <a:ext uri="{FF2B5EF4-FFF2-40B4-BE49-F238E27FC236}">
                <a16:creationId xmlns:a16="http://schemas.microsoft.com/office/drawing/2014/main" id="{699D424F-74FD-CC2C-D8E9-F9978D8F5686}"/>
              </a:ext>
            </a:extLst>
          </p:cNvPr>
          <p:cNvSpPr>
            <a:spLocks noGrp="1"/>
          </p:cNvSpPr>
          <p:nvPr>
            <p:ph type="title"/>
          </p:nvPr>
        </p:nvSpPr>
        <p:spPr>
          <a:xfrm>
            <a:off x="0" y="1"/>
            <a:ext cx="9143999" cy="876299"/>
          </a:xfrm>
          <a:prstGeom prst="rect">
            <a:avLst/>
          </a:prstGeom>
        </p:spPr>
        <p:txBody>
          <a:bodyPr anchor="ctr"/>
          <a:lstStyle>
            <a:lvl1pPr marL="540000">
              <a:defRPr sz="3000">
                <a:solidFill>
                  <a:schemeClr val="bg1"/>
                </a:solidFill>
                <a:latin typeface="Visby Round CF Heavy" panose="00000A00000000000000" pitchFamily="50" charset="0"/>
              </a:defRPr>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BD160829-978E-1E7C-6D7F-A3EA19DE9076}"/>
              </a:ext>
            </a:extLst>
          </p:cNvPr>
          <p:cNvSpPr>
            <a:spLocks noGrp="1"/>
          </p:cNvSpPr>
          <p:nvPr>
            <p:ph idx="1"/>
          </p:nvPr>
        </p:nvSpPr>
        <p:spPr>
          <a:xfrm>
            <a:off x="628650" y="1103515"/>
            <a:ext cx="7886700" cy="3529208"/>
          </a:xfrm>
          <a:prstGeom prst="rect">
            <a:avLst/>
          </a:prstGeom>
        </p:spPr>
        <p:txBody>
          <a:bodyPr/>
          <a:lstStyle>
            <a:lvl1pPr>
              <a:lnSpc>
                <a:spcPct val="100000"/>
              </a:lnSpc>
              <a:defRPr>
                <a:solidFill>
                  <a:schemeClr val="bg1"/>
                </a:solidFill>
                <a:latin typeface="Visby Round CF" panose="00000500000000000000" pitchFamily="50" charset="0"/>
              </a:defRPr>
            </a:lvl1pPr>
            <a:lvl2pPr>
              <a:lnSpc>
                <a:spcPct val="100000"/>
              </a:lnSpc>
              <a:defRPr>
                <a:solidFill>
                  <a:schemeClr val="bg1"/>
                </a:solidFill>
                <a:latin typeface="Visby Round CF" panose="00000500000000000000" pitchFamily="50" charset="0"/>
              </a:defRPr>
            </a:lvl2pPr>
            <a:lvl3pPr>
              <a:lnSpc>
                <a:spcPct val="100000"/>
              </a:lnSpc>
              <a:defRPr>
                <a:solidFill>
                  <a:schemeClr val="bg1"/>
                </a:solidFill>
                <a:latin typeface="Visby Round CF" panose="00000500000000000000" pitchFamily="50" charset="0"/>
              </a:defRPr>
            </a:lvl3pPr>
            <a:lvl4pPr>
              <a:lnSpc>
                <a:spcPct val="100000"/>
              </a:lnSpc>
              <a:defRPr>
                <a:solidFill>
                  <a:schemeClr val="bg1"/>
                </a:solidFill>
                <a:latin typeface="Visby Round CF" panose="00000500000000000000" pitchFamily="50" charset="0"/>
              </a:defRPr>
            </a:lvl4pPr>
            <a:lvl5pPr>
              <a:lnSpc>
                <a:spcPct val="100000"/>
              </a:lnSpc>
              <a:defRPr>
                <a:solidFill>
                  <a:schemeClr val="bg1"/>
                </a:solidFill>
                <a:latin typeface="Visby Round CF"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0C9EABF-139C-3204-DE0A-F26075E265D2}"/>
              </a:ext>
            </a:extLst>
          </p:cNvPr>
          <p:cNvSpPr>
            <a:spLocks noGrp="1"/>
          </p:cNvSpPr>
          <p:nvPr>
            <p:ph type="dt" sz="half" idx="10"/>
          </p:nvPr>
        </p:nvSpPr>
        <p:spPr>
          <a:xfrm>
            <a:off x="628650" y="4767263"/>
            <a:ext cx="2057400" cy="273844"/>
          </a:xfrm>
          <a:prstGeom prst="rect">
            <a:avLst/>
          </a:prstGeom>
        </p:spPr>
        <p:txBody>
          <a:bodyPr/>
          <a:lstStyle>
            <a:lvl1pPr>
              <a:defRPr>
                <a:solidFill>
                  <a:schemeClr val="bg1"/>
                </a:solidFill>
                <a:latin typeface="Visby Round CF Heavy" panose="00000A00000000000000" pitchFamily="50" charset="0"/>
              </a:defRPr>
            </a:lvl1pPr>
          </a:lstStyle>
          <a:p>
            <a:fld id="{E9ECCAF5-215E-4644-8718-284A9FC34B12}" type="datetimeFigureOut">
              <a:rPr lang="en-IL" smtClean="0"/>
              <a:pPr/>
              <a:t>12/24/2024</a:t>
            </a:fld>
            <a:endParaRPr lang="en-IL"/>
          </a:p>
        </p:txBody>
      </p:sp>
      <p:sp>
        <p:nvSpPr>
          <p:cNvPr id="5" name="Footer Placeholder 4">
            <a:extLst>
              <a:ext uri="{FF2B5EF4-FFF2-40B4-BE49-F238E27FC236}">
                <a16:creationId xmlns:a16="http://schemas.microsoft.com/office/drawing/2014/main" id="{DC827A1B-923A-373C-9FF5-2DDEDEE02DA8}"/>
              </a:ext>
            </a:extLst>
          </p:cNvPr>
          <p:cNvSpPr>
            <a:spLocks noGrp="1"/>
          </p:cNvSpPr>
          <p:nvPr>
            <p:ph type="ftr" sz="quarter" idx="11"/>
          </p:nvPr>
        </p:nvSpPr>
        <p:spPr>
          <a:xfrm>
            <a:off x="3028950" y="4767263"/>
            <a:ext cx="3086100" cy="273844"/>
          </a:xfrm>
          <a:prstGeom prst="rect">
            <a:avLst/>
          </a:prstGeom>
        </p:spPr>
        <p:txBody>
          <a:bodyPr/>
          <a:lstStyle>
            <a:lvl1pPr algn="ctr">
              <a:defRPr>
                <a:solidFill>
                  <a:schemeClr val="bg1"/>
                </a:solidFill>
                <a:latin typeface="Visby Round CF Heavy" panose="00000A00000000000000" pitchFamily="50" charset="0"/>
              </a:defRPr>
            </a:lvl1pPr>
          </a:lstStyle>
          <a:p>
            <a:endParaRPr lang="en-IL"/>
          </a:p>
        </p:txBody>
      </p:sp>
      <p:sp>
        <p:nvSpPr>
          <p:cNvPr id="6" name="Slide Number Placeholder 5">
            <a:extLst>
              <a:ext uri="{FF2B5EF4-FFF2-40B4-BE49-F238E27FC236}">
                <a16:creationId xmlns:a16="http://schemas.microsoft.com/office/drawing/2014/main" id="{DD442320-E527-A7F2-5F6E-0772D5453EF3}"/>
              </a:ext>
            </a:extLst>
          </p:cNvPr>
          <p:cNvSpPr>
            <a:spLocks noGrp="1"/>
          </p:cNvSpPr>
          <p:nvPr>
            <p:ph type="sldNum" sz="quarter" idx="12"/>
          </p:nvPr>
        </p:nvSpPr>
        <p:spPr>
          <a:xfrm>
            <a:off x="6457950" y="4767263"/>
            <a:ext cx="2057400" cy="273844"/>
          </a:xfrm>
          <a:prstGeom prst="rect">
            <a:avLst/>
          </a:prstGeom>
        </p:spPr>
        <p:txBody>
          <a:bodyPr/>
          <a:lstStyle>
            <a:lvl1pPr algn="r">
              <a:defRPr>
                <a:solidFill>
                  <a:schemeClr val="bg1"/>
                </a:solidFill>
                <a:latin typeface="Visby Round CF Heavy" panose="00000A00000000000000" pitchFamily="50" charset="0"/>
              </a:defRPr>
            </a:lvl1pPr>
          </a:lstStyle>
          <a:p>
            <a:fld id="{5347009D-580C-4486-BFC5-4CCFDABB9F85}" type="slidenum">
              <a:rPr lang="en-IL" smtClean="0"/>
              <a:pPr/>
              <a:t>‹#›</a:t>
            </a:fld>
            <a:endParaRPr lang="en-IL"/>
          </a:p>
        </p:txBody>
      </p:sp>
    </p:spTree>
    <p:extLst>
      <p:ext uri="{BB962C8B-B14F-4D97-AF65-F5344CB8AC3E}">
        <p14:creationId xmlns:p14="http://schemas.microsoft.com/office/powerpoint/2010/main" val="2539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5126D1-E869-4296-AF16-A8C6B1DC488C}"/>
              </a:ext>
            </a:extLst>
          </p:cNvPr>
          <p:cNvSpPr/>
          <p:nvPr userDrawn="1"/>
        </p:nvSpPr>
        <p:spPr>
          <a:xfrm>
            <a:off x="0" y="876300"/>
            <a:ext cx="9144000" cy="4267200"/>
          </a:xfrm>
          <a:prstGeom prst="rect">
            <a:avLst/>
          </a:prstGeom>
          <a:solidFill>
            <a:srgbClr val="F2F2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latin typeface="Visby Round CF Heavy" panose="00000A00000000000000" pitchFamily="50" charset="0"/>
            </a:endParaRPr>
          </a:p>
        </p:txBody>
      </p:sp>
      <p:sp>
        <p:nvSpPr>
          <p:cNvPr id="3" name="Content Placeholder 2">
            <a:extLst>
              <a:ext uri="{FF2B5EF4-FFF2-40B4-BE49-F238E27FC236}">
                <a16:creationId xmlns:a16="http://schemas.microsoft.com/office/drawing/2014/main" id="{BD160829-978E-1E7C-6D7F-A3EA19DE9076}"/>
              </a:ext>
            </a:extLst>
          </p:cNvPr>
          <p:cNvSpPr>
            <a:spLocks noGrp="1"/>
          </p:cNvSpPr>
          <p:nvPr>
            <p:ph idx="1"/>
          </p:nvPr>
        </p:nvSpPr>
        <p:spPr>
          <a:xfrm>
            <a:off x="628650" y="1103515"/>
            <a:ext cx="5486400" cy="3529208"/>
          </a:xfrm>
          <a:prstGeom prst="rect">
            <a:avLst/>
          </a:prstGeom>
        </p:spPr>
        <p:txBody>
          <a:bodyPr/>
          <a:lstStyle>
            <a:lvl1pPr>
              <a:lnSpc>
                <a:spcPct val="100000"/>
              </a:lnSpc>
              <a:defRPr>
                <a:latin typeface="Visby Round CF" panose="00000500000000000000" pitchFamily="50" charset="0"/>
              </a:defRPr>
            </a:lvl1pPr>
            <a:lvl2pPr>
              <a:lnSpc>
                <a:spcPct val="100000"/>
              </a:lnSpc>
              <a:defRPr>
                <a:latin typeface="Visby Round CF" panose="00000500000000000000" pitchFamily="50" charset="0"/>
              </a:defRPr>
            </a:lvl2pPr>
            <a:lvl3pPr>
              <a:lnSpc>
                <a:spcPct val="100000"/>
              </a:lnSpc>
              <a:defRPr>
                <a:latin typeface="Visby Round CF" panose="00000500000000000000" pitchFamily="50" charset="0"/>
              </a:defRPr>
            </a:lvl3pPr>
            <a:lvl4pPr>
              <a:lnSpc>
                <a:spcPct val="100000"/>
              </a:lnSpc>
              <a:defRPr>
                <a:latin typeface="Visby Round CF" panose="00000500000000000000" pitchFamily="50" charset="0"/>
              </a:defRPr>
            </a:lvl4pPr>
            <a:lvl5pPr>
              <a:lnSpc>
                <a:spcPct val="100000"/>
              </a:lnSpc>
              <a:defRPr>
                <a:latin typeface="Visby Round CF"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0C9EABF-139C-3204-DE0A-F26075E265D2}"/>
              </a:ext>
            </a:extLst>
          </p:cNvPr>
          <p:cNvSpPr>
            <a:spLocks noGrp="1"/>
          </p:cNvSpPr>
          <p:nvPr>
            <p:ph type="dt" sz="half" idx="10"/>
          </p:nvPr>
        </p:nvSpPr>
        <p:spPr>
          <a:xfrm>
            <a:off x="628650" y="4767263"/>
            <a:ext cx="2057400" cy="273844"/>
          </a:xfrm>
          <a:prstGeom prst="rect">
            <a:avLst/>
          </a:prstGeom>
        </p:spPr>
        <p:txBody>
          <a:bodyPr/>
          <a:lstStyle>
            <a:lvl1pPr>
              <a:defRPr>
                <a:latin typeface="Visby Round CF Heavy" panose="00000A00000000000000" pitchFamily="50" charset="0"/>
              </a:defRPr>
            </a:lvl1pPr>
          </a:lstStyle>
          <a:p>
            <a:fld id="{E9ECCAF5-215E-4644-8718-284A9FC34B12}" type="datetimeFigureOut">
              <a:rPr lang="en-IL" smtClean="0"/>
              <a:pPr/>
              <a:t>12/24/2024</a:t>
            </a:fld>
            <a:endParaRPr lang="en-IL"/>
          </a:p>
        </p:txBody>
      </p:sp>
      <p:sp>
        <p:nvSpPr>
          <p:cNvPr id="5" name="Footer Placeholder 4">
            <a:extLst>
              <a:ext uri="{FF2B5EF4-FFF2-40B4-BE49-F238E27FC236}">
                <a16:creationId xmlns:a16="http://schemas.microsoft.com/office/drawing/2014/main" id="{DC827A1B-923A-373C-9FF5-2DDEDEE02DA8}"/>
              </a:ext>
            </a:extLst>
          </p:cNvPr>
          <p:cNvSpPr>
            <a:spLocks noGrp="1"/>
          </p:cNvSpPr>
          <p:nvPr>
            <p:ph type="ftr" sz="quarter" idx="11"/>
          </p:nvPr>
        </p:nvSpPr>
        <p:spPr>
          <a:xfrm>
            <a:off x="3028950" y="4767263"/>
            <a:ext cx="3086100" cy="273844"/>
          </a:xfrm>
          <a:prstGeom prst="rect">
            <a:avLst/>
          </a:prstGeom>
        </p:spPr>
        <p:txBody>
          <a:bodyPr/>
          <a:lstStyle>
            <a:lvl1pPr algn="ctr">
              <a:defRPr>
                <a:latin typeface="Visby Round CF Heavy" panose="00000A00000000000000" pitchFamily="50" charset="0"/>
              </a:defRPr>
            </a:lvl1pPr>
          </a:lstStyle>
          <a:p>
            <a:endParaRPr lang="en-IL"/>
          </a:p>
        </p:txBody>
      </p:sp>
      <p:sp>
        <p:nvSpPr>
          <p:cNvPr id="6" name="Slide Number Placeholder 5">
            <a:extLst>
              <a:ext uri="{FF2B5EF4-FFF2-40B4-BE49-F238E27FC236}">
                <a16:creationId xmlns:a16="http://schemas.microsoft.com/office/drawing/2014/main" id="{DD442320-E527-A7F2-5F6E-0772D5453EF3}"/>
              </a:ext>
            </a:extLst>
          </p:cNvPr>
          <p:cNvSpPr>
            <a:spLocks noGrp="1"/>
          </p:cNvSpPr>
          <p:nvPr>
            <p:ph type="sldNum" sz="quarter" idx="12"/>
          </p:nvPr>
        </p:nvSpPr>
        <p:spPr>
          <a:xfrm>
            <a:off x="6457950" y="4767263"/>
            <a:ext cx="2057400" cy="273844"/>
          </a:xfrm>
          <a:prstGeom prst="rect">
            <a:avLst/>
          </a:prstGeom>
        </p:spPr>
        <p:txBody>
          <a:bodyPr/>
          <a:lstStyle>
            <a:lvl1pPr algn="r">
              <a:defRPr>
                <a:latin typeface="Visby Round CF Heavy" panose="00000A00000000000000" pitchFamily="50" charset="0"/>
              </a:defRPr>
            </a:lvl1pPr>
          </a:lstStyle>
          <a:p>
            <a:fld id="{5347009D-580C-4486-BFC5-4CCFDABB9F85}" type="slidenum">
              <a:rPr lang="en-IL" smtClean="0"/>
              <a:pPr/>
              <a:t>‹#›</a:t>
            </a:fld>
            <a:endParaRPr lang="en-IL"/>
          </a:p>
        </p:txBody>
      </p:sp>
      <p:sp>
        <p:nvSpPr>
          <p:cNvPr id="25" name="Picture Placeholder 24">
            <a:extLst>
              <a:ext uri="{FF2B5EF4-FFF2-40B4-BE49-F238E27FC236}">
                <a16:creationId xmlns:a16="http://schemas.microsoft.com/office/drawing/2014/main" id="{52749995-02C9-275A-7AC2-0F0A2872EA56}"/>
              </a:ext>
            </a:extLst>
          </p:cNvPr>
          <p:cNvSpPr>
            <a:spLocks noGrp="1"/>
          </p:cNvSpPr>
          <p:nvPr>
            <p:ph type="pic" sz="quarter" idx="13" hasCustomPrompt="1"/>
          </p:nvPr>
        </p:nvSpPr>
        <p:spPr>
          <a:xfrm>
            <a:off x="6115050" y="876301"/>
            <a:ext cx="3028949" cy="4267199"/>
          </a:xfrm>
          <a:prstGeom prst="rect">
            <a:avLst/>
          </a:prstGeom>
        </p:spPr>
        <p:txBody>
          <a:bodyPr anchor="ctr"/>
          <a:lstStyle>
            <a:lvl1pPr marL="0" indent="0" algn="ctr">
              <a:buNone/>
              <a:defRPr>
                <a:latin typeface="Visby Round CF Heavy" panose="00000A00000000000000" pitchFamily="50" charset="0"/>
              </a:defRPr>
            </a:lvl1pPr>
          </a:lstStyle>
          <a:p>
            <a:r>
              <a:rPr lang="en-US"/>
              <a:t>Picture</a:t>
            </a:r>
            <a:endParaRPr lang="en-IL"/>
          </a:p>
        </p:txBody>
      </p:sp>
      <p:sp>
        <p:nvSpPr>
          <p:cNvPr id="8" name="Rectangle 7">
            <a:extLst>
              <a:ext uri="{FF2B5EF4-FFF2-40B4-BE49-F238E27FC236}">
                <a16:creationId xmlns:a16="http://schemas.microsoft.com/office/drawing/2014/main" id="{5F7C774A-C9AC-03B3-33B2-D9AE6337BEBC}"/>
              </a:ext>
            </a:extLst>
          </p:cNvPr>
          <p:cNvSpPr/>
          <p:nvPr userDrawn="1"/>
        </p:nvSpPr>
        <p:spPr>
          <a:xfrm>
            <a:off x="0" y="0"/>
            <a:ext cx="9144000" cy="876300"/>
          </a:xfrm>
          <a:prstGeom prst="rect">
            <a:avLst/>
          </a:prstGeom>
          <a:solidFill>
            <a:srgbClr val="11826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latin typeface="Visby Round CF Heavy" panose="00000A00000000000000" pitchFamily="50" charset="0"/>
            </a:endParaRPr>
          </a:p>
        </p:txBody>
      </p:sp>
      <p:sp>
        <p:nvSpPr>
          <p:cNvPr id="2" name="Title 1">
            <a:extLst>
              <a:ext uri="{FF2B5EF4-FFF2-40B4-BE49-F238E27FC236}">
                <a16:creationId xmlns:a16="http://schemas.microsoft.com/office/drawing/2014/main" id="{699D424F-74FD-CC2C-D8E9-F9978D8F5686}"/>
              </a:ext>
            </a:extLst>
          </p:cNvPr>
          <p:cNvSpPr>
            <a:spLocks noGrp="1"/>
          </p:cNvSpPr>
          <p:nvPr>
            <p:ph type="title"/>
          </p:nvPr>
        </p:nvSpPr>
        <p:spPr>
          <a:xfrm>
            <a:off x="0" y="1"/>
            <a:ext cx="9143999" cy="876299"/>
          </a:xfrm>
          <a:prstGeom prst="rect">
            <a:avLst/>
          </a:prstGeom>
        </p:spPr>
        <p:txBody>
          <a:bodyPr anchor="ctr"/>
          <a:lstStyle>
            <a:lvl1pPr marL="540000">
              <a:defRPr sz="3000">
                <a:solidFill>
                  <a:schemeClr val="bg1"/>
                </a:solidFill>
                <a:latin typeface="Visby Round CF Heavy" panose="00000A00000000000000" pitchFamily="50" charset="0"/>
              </a:defRPr>
            </a:lvl1pPr>
          </a:lstStyle>
          <a:p>
            <a:r>
              <a:rPr lang="en-US"/>
              <a:t>Click to edit Master title style</a:t>
            </a:r>
            <a:endParaRPr lang="en-IL"/>
          </a:p>
        </p:txBody>
      </p:sp>
    </p:spTree>
    <p:extLst>
      <p:ext uri="{BB962C8B-B14F-4D97-AF65-F5344CB8AC3E}">
        <p14:creationId xmlns:p14="http://schemas.microsoft.com/office/powerpoint/2010/main" val="20585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d-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F2D65-FFFC-4F3E-6858-02C9E1BA6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93D8CD24-C70B-7290-A10A-331F56EA2E5C}"/>
              </a:ext>
            </a:extLst>
          </p:cNvPr>
          <p:cNvSpPr>
            <a:spLocks noGrp="1"/>
          </p:cNvSpPr>
          <p:nvPr>
            <p:ph type="body" sz="quarter" idx="10" hasCustomPrompt="1"/>
          </p:nvPr>
        </p:nvSpPr>
        <p:spPr>
          <a:xfrm>
            <a:off x="1725178" y="2346127"/>
            <a:ext cx="5693645" cy="451247"/>
          </a:xfrm>
          <a:prstGeom prst="roundRect">
            <a:avLst>
              <a:gd name="adj" fmla="val 50000"/>
            </a:avLst>
          </a:prstGeom>
          <a:solidFill>
            <a:srgbClr val="FFC332"/>
          </a:solidFill>
        </p:spPr>
        <p:txBody>
          <a:bodyPr anchor="ctr"/>
          <a:lstStyle>
            <a:lvl1pPr marL="0" indent="0" algn="ctr">
              <a:buNone/>
              <a:defRPr sz="1800">
                <a:latin typeface="Visby Round CF Bold" panose="00000800000000000000" pitchFamily="50" charset="0"/>
              </a:defRPr>
            </a:lvl1pPr>
          </a:lstStyle>
          <a:p>
            <a:pPr lvl="0"/>
            <a:r>
              <a:rPr lang="en-US"/>
              <a:t>Edit This Title</a:t>
            </a:r>
            <a:endParaRPr lang="en-IL"/>
          </a:p>
        </p:txBody>
      </p:sp>
    </p:spTree>
    <p:extLst>
      <p:ext uri="{BB962C8B-B14F-4D97-AF65-F5344CB8AC3E}">
        <p14:creationId xmlns:p14="http://schemas.microsoft.com/office/powerpoint/2010/main" val="407731445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Slide Dark">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0" y="1"/>
            <a:ext cx="9143999" cy="876299"/>
          </a:xfrm>
          <a:prstGeom prst="rect">
            <a:avLst/>
          </a:prstGeom>
        </p:spPr>
        <p:txBody>
          <a:bodyPr anchor="ctr"/>
          <a:lstStyle>
            <a:lvl1pPr marL="540068">
              <a:defRPr sz="3000">
                <a:solidFill>
                  <a:schemeClr val="bg1"/>
                </a:solidFill>
                <a:latin typeface="Stencil" panose="040409050D0802020404" pitchFamily="82" charset="0"/>
              </a:defRPr>
            </a:lvl1pPr>
          </a:lstStyle>
          <a:p>
            <a:r>
              <a:rPr lang="en-US" dirty="0"/>
              <a:t>Click to edit Master title style</a:t>
            </a:r>
          </a:p>
        </p:txBody>
      </p:sp>
      <p:sp>
        <p:nvSpPr>
          <p:cNvPr id="3" name="Content Placeholder 2"/>
          <p:cNvSpPr>
            <a:spLocks noGrp="1"/>
          </p:cNvSpPr>
          <p:nvPr>
            <p:ph idx="1"/>
          </p:nvPr>
        </p:nvSpPr>
        <p:spPr>
          <a:xfrm>
            <a:off x="628650" y="1103515"/>
            <a:ext cx="7886700" cy="3529208"/>
          </a:xfrm>
          <a:prstGeom prst="rect">
            <a:avLst/>
          </a:prstGeom>
        </p:spPr>
        <p:txBody>
          <a:bodyPr/>
          <a:lstStyle>
            <a:lvl1pPr>
              <a:lnSpc>
                <a:spcPct val="100000"/>
              </a:lnSpc>
              <a:defRPr>
                <a:solidFill>
                  <a:schemeClr val="bg1"/>
                </a:solidFill>
                <a:latin typeface="Visby Round CF" panose="00000500000000000000" pitchFamily="50" charset="0"/>
              </a:defRPr>
            </a:lvl1pPr>
            <a:lvl2pPr>
              <a:lnSpc>
                <a:spcPct val="100000"/>
              </a:lnSpc>
              <a:defRPr>
                <a:solidFill>
                  <a:schemeClr val="bg1"/>
                </a:solidFill>
                <a:latin typeface="Visby Round CF" panose="00000500000000000000" pitchFamily="50" charset="0"/>
              </a:defRPr>
            </a:lvl2pPr>
            <a:lvl3pPr>
              <a:lnSpc>
                <a:spcPct val="100000"/>
              </a:lnSpc>
              <a:defRPr>
                <a:solidFill>
                  <a:schemeClr val="bg1"/>
                </a:solidFill>
                <a:latin typeface="Visby Round CF" panose="00000500000000000000" pitchFamily="50" charset="0"/>
              </a:defRPr>
            </a:lvl3pPr>
            <a:lvl4pPr>
              <a:lnSpc>
                <a:spcPct val="100000"/>
              </a:lnSpc>
              <a:defRPr>
                <a:solidFill>
                  <a:schemeClr val="bg1"/>
                </a:solidFill>
                <a:latin typeface="Visby Round CF" panose="00000500000000000000" pitchFamily="50" charset="0"/>
              </a:defRPr>
            </a:lvl4pPr>
            <a:lvl5pPr>
              <a:lnSpc>
                <a:spcPct val="100000"/>
              </a:lnSpc>
              <a:defRPr>
                <a:solidFill>
                  <a:schemeClr val="bg1"/>
                </a:solidFill>
                <a:latin typeface="Visby Round CF"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lvl1pPr>
              <a:defRPr>
                <a:solidFill>
                  <a:schemeClr val="bg1"/>
                </a:solidFill>
                <a:latin typeface="Visby Round CF Heavy" panose="00000A00000000000000" pitchFamily="50" charset="0"/>
              </a:defRPr>
            </a:lvl1pPr>
          </a:lstStyle>
          <a:p>
            <a:fld id="{E9ECCAF5-215E-4644-8718-284A9FC34B12}" type="datetimeFigureOut">
              <a:rPr lang="en-US" smtClean="0"/>
              <a:t>12/24/2024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lvl1pPr algn="ctr">
              <a:defRPr>
                <a:solidFill>
                  <a:schemeClr val="bg1"/>
                </a:solidFill>
                <a:latin typeface="Visby Round CF Heavy" panose="00000A00000000000000" pitchFamily="50" charset="0"/>
              </a:defRPr>
            </a:lvl1p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lvl1pPr algn="r">
              <a:defRPr>
                <a:solidFill>
                  <a:schemeClr val="bg1"/>
                </a:solidFill>
                <a:latin typeface="Visby Round CF Heavy" panose="00000A00000000000000" pitchFamily="50" charset="0"/>
              </a:defRPr>
            </a:lvl1pPr>
          </a:lstStyle>
          <a:p>
            <a:fld id="{5347009D-580C-4486-BFC5-4CCFDABB9F85}" type="slidenum">
              <a:rPr lang="en-US" smtClean="0"/>
              <a:t>‹#›</a:t>
            </a:fld>
            <a:endParaRPr lang="en-US"/>
          </a:p>
        </p:txBody>
      </p:sp>
    </p:spTree>
    <p:extLst>
      <p:ext uri="{BB962C8B-B14F-4D97-AF65-F5344CB8AC3E}">
        <p14:creationId xmlns:p14="http://schemas.microsoft.com/office/powerpoint/2010/main" val="1409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Slide Dark">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44002" cy="5143500"/>
          </a:xfrm>
          <a:prstGeom prst="rect">
            <a:avLst/>
          </a:prstGeom>
        </p:spPr>
      </p:pic>
      <p:sp>
        <p:nvSpPr>
          <p:cNvPr id="2" name="Title 1"/>
          <p:cNvSpPr>
            <a:spLocks noGrp="1"/>
          </p:cNvSpPr>
          <p:nvPr>
            <p:ph type="title"/>
          </p:nvPr>
        </p:nvSpPr>
        <p:spPr>
          <a:xfrm>
            <a:off x="0" y="1"/>
            <a:ext cx="9143999" cy="876299"/>
          </a:xfrm>
          <a:prstGeom prst="rect">
            <a:avLst/>
          </a:prstGeom>
        </p:spPr>
        <p:txBody>
          <a:bodyPr anchor="ctr"/>
          <a:lstStyle>
            <a:lvl1pPr marL="270034">
              <a:defRPr sz="3000">
                <a:solidFill>
                  <a:schemeClr val="bg1"/>
                </a:solidFill>
                <a:latin typeface="Stencil" panose="040409050D0802020404" pitchFamily="82" charset="0"/>
              </a:defRPr>
            </a:lvl1pPr>
          </a:lstStyle>
          <a:p>
            <a:r>
              <a:rPr lang="en-US" dirty="0"/>
              <a:t>Click to edit Master title style</a:t>
            </a:r>
          </a:p>
        </p:txBody>
      </p:sp>
      <p:sp>
        <p:nvSpPr>
          <p:cNvPr id="3" name="Content Placeholder 2"/>
          <p:cNvSpPr>
            <a:spLocks noGrp="1"/>
          </p:cNvSpPr>
          <p:nvPr>
            <p:ph idx="1"/>
          </p:nvPr>
        </p:nvSpPr>
        <p:spPr>
          <a:xfrm>
            <a:off x="364316" y="978574"/>
            <a:ext cx="2182459" cy="3412451"/>
          </a:xfrm>
          <a:prstGeom prst="rect">
            <a:avLst/>
          </a:prstGeom>
        </p:spPr>
        <p:txBody>
          <a:bodyPr/>
          <a:lstStyle>
            <a:lvl1pPr>
              <a:lnSpc>
                <a:spcPct val="100000"/>
              </a:lnSpc>
              <a:defRPr sz="1500">
                <a:solidFill>
                  <a:schemeClr val="bg1"/>
                </a:solidFill>
                <a:latin typeface="华文楷体" panose="02010600040101010101" pitchFamily="2" charset="-122"/>
                <a:ea typeface="华文楷体" panose="02010600040101010101" pitchFamily="2" charset="-122"/>
              </a:defRPr>
            </a:lvl1pPr>
            <a:lvl2pPr>
              <a:lnSpc>
                <a:spcPct val="100000"/>
              </a:lnSpc>
              <a:defRPr sz="1350">
                <a:solidFill>
                  <a:schemeClr val="bg1"/>
                </a:solidFill>
                <a:latin typeface="华文楷体" panose="02010600040101010101" pitchFamily="2" charset="-122"/>
                <a:ea typeface="华文楷体" panose="02010600040101010101" pitchFamily="2" charset="-122"/>
              </a:defRPr>
            </a:lvl2pPr>
            <a:lvl3pPr>
              <a:lnSpc>
                <a:spcPct val="100000"/>
              </a:lnSpc>
              <a:defRPr sz="1200">
                <a:solidFill>
                  <a:schemeClr val="bg1"/>
                </a:solidFill>
                <a:latin typeface="Visby Round CF" panose="00000500000000000000" pitchFamily="50" charset="0"/>
              </a:defRPr>
            </a:lvl3pPr>
            <a:lvl4pPr>
              <a:lnSpc>
                <a:spcPct val="100000"/>
              </a:lnSpc>
              <a:defRPr sz="1050">
                <a:solidFill>
                  <a:schemeClr val="bg1"/>
                </a:solidFill>
                <a:latin typeface="Visby Round CF" panose="00000500000000000000" pitchFamily="50" charset="0"/>
              </a:defRPr>
            </a:lvl4pPr>
            <a:lvl5pPr>
              <a:lnSpc>
                <a:spcPct val="100000"/>
              </a:lnSpc>
              <a:defRPr sz="1050">
                <a:solidFill>
                  <a:schemeClr val="bg1"/>
                </a:solidFill>
                <a:latin typeface="Visby Round CF" panose="00000500000000000000" pitchFamily="50"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23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2">
    <p:spTree>
      <p:nvGrpSpPr>
        <p:cNvPr id="1" name=""/>
        <p:cNvGrpSpPr/>
        <p:nvPr/>
      </p:nvGrpSpPr>
      <p:grpSpPr>
        <a:xfrm>
          <a:off x="0" y="0"/>
          <a:ext cx="0" cy="0"/>
          <a:chOff x="0" y="0"/>
          <a:chExt cx="0" cy="0"/>
        </a:xfrm>
      </p:grpSpPr>
      <p:sp>
        <p:nvSpPr>
          <p:cNvPr id="5" name="Rectangle 3"/>
          <p:cNvSpPr/>
          <p:nvPr userDrawn="1"/>
        </p:nvSpPr>
        <p:spPr>
          <a:xfrm>
            <a:off x="0" y="1"/>
            <a:ext cx="9144000" cy="573865"/>
          </a:xfrm>
          <a:prstGeom prst="rect">
            <a:avLst/>
          </a:prstGeom>
          <a:gradFill flip="none" rotWithShape="1">
            <a:gsLst>
              <a:gs pos="0">
                <a:srgbClr val="15826B"/>
              </a:gs>
              <a:gs pos="97000">
                <a:srgbClr val="055748"/>
              </a:gs>
            </a:gsLst>
            <a:lin ang="113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rtl="0" fontAlgn="auto">
              <a:spcBef>
                <a:spcPts val="0"/>
              </a:spcBef>
              <a:spcAft>
                <a:spcPts val="0"/>
              </a:spcAft>
              <a:defRPr/>
            </a:pPr>
            <a:endParaRPr lang="en-US" sz="1800" dirty="0"/>
          </a:p>
        </p:txBody>
      </p:sp>
      <p:pic>
        <p:nvPicPr>
          <p:cNvPr id="9" name="Picture 7" descr="logo-STX-color-notag.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2227" y="4889500"/>
            <a:ext cx="919162" cy="215900"/>
          </a:xfrm>
          <a:prstGeom prst="rect">
            <a:avLst/>
          </a:prstGeom>
          <a:noFill/>
          <a:ln w="9525">
            <a:noFill/>
            <a:miter lim="800000"/>
            <a:headEnd/>
            <a:tailEnd/>
          </a:ln>
        </p:spPr>
      </p:pic>
      <p:sp>
        <p:nvSpPr>
          <p:cNvPr id="10" name="Content Placeholder 2"/>
          <p:cNvSpPr>
            <a:spLocks noGrp="1"/>
          </p:cNvSpPr>
          <p:nvPr>
            <p:ph idx="1"/>
          </p:nvPr>
        </p:nvSpPr>
        <p:spPr>
          <a:xfrm>
            <a:off x="628650" y="1046163"/>
            <a:ext cx="7886700" cy="358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628650" y="4767264"/>
            <a:ext cx="2057400" cy="274637"/>
          </a:xfrm>
        </p:spPr>
        <p:txBody>
          <a:bodyPr/>
          <a:lstStyle>
            <a:lvl1pPr algn="r">
              <a:defRPr/>
            </a:lvl1pPr>
          </a:lstStyle>
          <a:p>
            <a:fld id="{18C52F57-2051-4E5D-B00A-2C530E78CB4D}" type="datetimeFigureOut">
              <a:rPr lang="en-US" smtClean="0"/>
              <a:t>12/24/2024</a:t>
            </a:fld>
            <a:endParaRPr lang="en-US"/>
          </a:p>
        </p:txBody>
      </p:sp>
      <p:sp>
        <p:nvSpPr>
          <p:cNvPr id="12" name="Footer Placeholder 4"/>
          <p:cNvSpPr>
            <a:spLocks noGrp="1"/>
          </p:cNvSpPr>
          <p:nvPr>
            <p:ph type="ftr" sz="quarter" idx="11"/>
          </p:nvPr>
        </p:nvSpPr>
        <p:spPr>
          <a:xfrm>
            <a:off x="3028950" y="4767264"/>
            <a:ext cx="3086100" cy="274637"/>
          </a:xfrm>
        </p:spPr>
        <p:txBody>
          <a:bodyPr/>
          <a:lstStyle/>
          <a:p>
            <a:endParaRPr lang="en-US"/>
          </a:p>
        </p:txBody>
      </p:sp>
      <p:sp>
        <p:nvSpPr>
          <p:cNvPr id="13" name="Slide Number Placeholder 5"/>
          <p:cNvSpPr>
            <a:spLocks noGrp="1"/>
          </p:cNvSpPr>
          <p:nvPr>
            <p:ph type="sldNum" sz="quarter" idx="12"/>
          </p:nvPr>
        </p:nvSpPr>
        <p:spPr>
          <a:xfrm>
            <a:off x="6457950" y="4767264"/>
            <a:ext cx="2057400" cy="274637"/>
          </a:xfrm>
        </p:spPr>
        <p:txBody>
          <a:bodyPr/>
          <a:lstStyle/>
          <a:p>
            <a:fld id="{D9B9B423-6015-4090-A8C6-DD3B36DD2343}" type="slidenum">
              <a:rPr lang="en-US" smtClean="0"/>
              <a:t>‹#›</a:t>
            </a:fld>
            <a:endParaRPr lang="en-US"/>
          </a:p>
        </p:txBody>
      </p:sp>
      <p:sp>
        <p:nvSpPr>
          <p:cNvPr id="14" name="Title 1"/>
          <p:cNvSpPr>
            <a:spLocks noGrp="1"/>
          </p:cNvSpPr>
          <p:nvPr>
            <p:ph type="title"/>
          </p:nvPr>
        </p:nvSpPr>
        <p:spPr>
          <a:xfrm>
            <a:off x="0" y="1"/>
            <a:ext cx="9144000" cy="573865"/>
          </a:xfrm>
          <a:prstGeom prst="rect">
            <a:avLst/>
          </a:prstGeom>
        </p:spPr>
        <p:txBody>
          <a:bodyPr>
            <a:noAutofit/>
          </a:bodyPr>
          <a:lstStyle>
            <a:lvl1pPr algn="l">
              <a:defRPr sz="3199">
                <a:solidFill>
                  <a:schemeClr val="bg1"/>
                </a:solidFill>
                <a:latin typeface="Aharoni" panose="02010803020104030203" pitchFamily="2" charset="-79"/>
                <a:cs typeface="Aharoni" panose="02010803020104030203" pitchFamily="2" charset="-79"/>
              </a:defRPr>
            </a:lvl1pPr>
          </a:lstStyle>
          <a:p>
            <a:r>
              <a:rPr lang="en-US" dirty="0"/>
              <a:t>Click to edit Master title style</a:t>
            </a:r>
          </a:p>
        </p:txBody>
      </p:sp>
    </p:spTree>
    <p:extLst>
      <p:ext uri="{BB962C8B-B14F-4D97-AF65-F5344CB8AC3E}">
        <p14:creationId xmlns:p14="http://schemas.microsoft.com/office/powerpoint/2010/main" val="95106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537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303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134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231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6741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76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350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6991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12/24/2024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16FE439B-67DA-FD6C-97D5-BF38F9FCB37B}"/>
              </a:ext>
            </a:extLst>
          </p:cNvPr>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683811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52" r:id="rId14"/>
    <p:sldLayoutId id="2147483653" r:id="rId15"/>
    <p:sldLayoutId id="2147483675" r:id="rId16"/>
    <p:sldLayoutId id="2147483676" r:id="rId17"/>
    <p:sldLayoutId id="2147483677"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12" userDrawn="1">
          <p15:clr>
            <a:srgbClr val="F26B43"/>
          </p15:clr>
        </p15:guide>
        <p15:guide id="2" pos="2880" userDrawn="1">
          <p15:clr>
            <a:srgbClr val="F26B43"/>
          </p15:clr>
        </p15:guide>
        <p15:guide id="3" pos="312" userDrawn="1">
          <p15:clr>
            <a:srgbClr val="F26B43"/>
          </p15:clr>
        </p15:guide>
        <p15:guide id="4" pos="5440" userDrawn="1">
          <p15:clr>
            <a:srgbClr val="F26B43"/>
          </p15:clr>
        </p15:guide>
        <p15:guide id="5" orient="horz" pos="480" userDrawn="1">
          <p15:clr>
            <a:srgbClr val="F26B43"/>
          </p15:clr>
        </p15:guide>
        <p15:guide id="6" orient="horz" pos="560" userDrawn="1">
          <p15:clr>
            <a:srgbClr val="F26B43"/>
          </p15:clr>
        </p15:guide>
        <p15:guide id="7" orient="horz" pos="2944" userDrawn="1">
          <p15:clr>
            <a:srgbClr val="F26B43"/>
          </p15:clr>
        </p15:guide>
        <p15:guide id="8" orient="horz" pos="2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servotronix1008982-my.sharepoint.com/:v:/g/personal/tzur_gazit_servotronix_com/EQZJ215D0c1IoKHHIWkL2hUBm1vggK5MAz7xKlqgv8YOMg?e=nd9Jjc" TargetMode="Externa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servotronix1008982-my.sharepoint.com/:v:/g/personal/tzur_gazit_servotronix_com/EUCjIo1biAxLjUYtbADU4E0B4-qtqOEplQKdHw2ZlkNOqQ?e=vrjGU3"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servotronix1008982-my.sharepoint.com/:v:/g/personal/tzur_gazit_servotronix_com/ER16WWz68NRGorj9k3jNCw8BqpV89SPnE_50ZQw4V3W30g?e=lYDAFU"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92C7-D30B-4A8D-DC71-40F4450185DC}"/>
              </a:ext>
            </a:extLst>
          </p:cNvPr>
          <p:cNvSpPr>
            <a:spLocks noGrp="1"/>
          </p:cNvSpPr>
          <p:nvPr>
            <p:ph type="ctrTitle"/>
          </p:nvPr>
        </p:nvSpPr>
        <p:spPr>
          <a:xfrm>
            <a:off x="317240" y="2227333"/>
            <a:ext cx="5960468" cy="573017"/>
          </a:xfrm>
        </p:spPr>
        <p:txBody>
          <a:bodyPr>
            <a:normAutofit/>
          </a:bodyPr>
          <a:lstStyle/>
          <a:p>
            <a:r>
              <a:rPr lang="en-US" b="1" dirty="0">
                <a:latin typeface="+mn-lt"/>
                <a:ea typeface="+mn-ea"/>
                <a:cs typeface="+mn-ea"/>
                <a:sym typeface="+mn-lt"/>
              </a:rPr>
              <a:t>CD3E </a:t>
            </a:r>
            <a:r>
              <a:rPr lang="zh-CN" altLang="en-US" b="1" dirty="0">
                <a:latin typeface="+mn-lt"/>
                <a:ea typeface="+mn-ea"/>
                <a:cs typeface="+mn-ea"/>
                <a:sym typeface="+mn-lt"/>
              </a:rPr>
              <a:t>软件功能简介</a:t>
            </a:r>
            <a:endParaRPr lang="en-IL" b="1" dirty="0">
              <a:latin typeface="+mn-lt"/>
              <a:ea typeface="+mn-ea"/>
              <a:cs typeface="+mn-ea"/>
              <a:sym typeface="+mn-lt"/>
            </a:endParaRPr>
          </a:p>
        </p:txBody>
      </p:sp>
      <p:sp>
        <p:nvSpPr>
          <p:cNvPr id="11" name="Title 1">
            <a:extLst>
              <a:ext uri="{FF2B5EF4-FFF2-40B4-BE49-F238E27FC236}">
                <a16:creationId xmlns:a16="http://schemas.microsoft.com/office/drawing/2014/main" id="{A1104C06-31B7-D175-A83E-B0A6AE820B24}"/>
              </a:ext>
            </a:extLst>
          </p:cNvPr>
          <p:cNvSpPr txBox="1">
            <a:spLocks/>
          </p:cNvSpPr>
          <p:nvPr/>
        </p:nvSpPr>
        <p:spPr>
          <a:xfrm>
            <a:off x="317239" y="3269565"/>
            <a:ext cx="4709528" cy="328613"/>
          </a:xfrm>
          <a:prstGeom prst="rect">
            <a:avLst/>
          </a:prstGeom>
        </p:spPr>
        <p:txBody>
          <a:bodyPr anchor="t"/>
          <a:lstStyle>
            <a:lvl1pPr algn="l" defTabSz="914400" rtl="0" eaLnBrk="1" latinLnBrk="0" hangingPunct="1">
              <a:lnSpc>
                <a:spcPct val="90000"/>
              </a:lnSpc>
              <a:spcBef>
                <a:spcPct val="0"/>
              </a:spcBef>
              <a:buNone/>
              <a:defRPr sz="4400" kern="1200">
                <a:solidFill>
                  <a:schemeClr val="bg1"/>
                </a:solidFill>
                <a:effectLst/>
                <a:latin typeface="Visby Round CF Heavy" panose="00000A00000000000000" pitchFamily="50" charset="0"/>
                <a:ea typeface="+mj-ea"/>
                <a:cs typeface="+mj-cs"/>
              </a:defRPr>
            </a:lvl1pPr>
          </a:lstStyle>
          <a:p>
            <a:r>
              <a:rPr lang="zh-CN" altLang="en-US" sz="1800" dirty="0">
                <a:solidFill>
                  <a:srgbClr val="FFC332"/>
                </a:solidFill>
                <a:latin typeface="+mn-lt"/>
                <a:ea typeface="+mn-ea"/>
                <a:cs typeface="+mn-ea"/>
                <a:sym typeface="+mn-lt"/>
              </a:rPr>
              <a:t>母思远 </a:t>
            </a:r>
            <a:r>
              <a:rPr lang="en-US" altLang="zh-CN" sz="1800" dirty="0">
                <a:solidFill>
                  <a:srgbClr val="FFC332"/>
                </a:solidFill>
                <a:latin typeface="+mn-lt"/>
                <a:ea typeface="+mn-ea"/>
                <a:cs typeface="+mn-ea"/>
                <a:sym typeface="+mn-lt"/>
              </a:rPr>
              <a:t>12/</a:t>
            </a:r>
            <a:r>
              <a:rPr lang="en-US" sz="1800" dirty="0">
                <a:solidFill>
                  <a:srgbClr val="FFC332"/>
                </a:solidFill>
                <a:latin typeface="+mn-lt"/>
                <a:ea typeface="+mn-ea"/>
                <a:cs typeface="+mn-ea"/>
                <a:sym typeface="+mn-lt"/>
              </a:rPr>
              <a:t>2024</a:t>
            </a:r>
            <a:endParaRPr lang="en-IL" sz="1800" dirty="0">
              <a:solidFill>
                <a:srgbClr val="FFC332"/>
              </a:solidFill>
              <a:latin typeface="+mn-lt"/>
              <a:ea typeface="+mn-ea"/>
              <a:cs typeface="+mn-ea"/>
              <a:sym typeface="+mn-lt"/>
            </a:endParaRPr>
          </a:p>
        </p:txBody>
      </p:sp>
      <p:sp>
        <p:nvSpPr>
          <p:cNvPr id="3" name="Title 1">
            <a:extLst>
              <a:ext uri="{FF2B5EF4-FFF2-40B4-BE49-F238E27FC236}">
                <a16:creationId xmlns:a16="http://schemas.microsoft.com/office/drawing/2014/main" id="{B5DC337F-55EC-6711-1700-FC3D10C45CAB}"/>
              </a:ext>
            </a:extLst>
          </p:cNvPr>
          <p:cNvSpPr txBox="1">
            <a:spLocks/>
          </p:cNvSpPr>
          <p:nvPr/>
        </p:nvSpPr>
        <p:spPr>
          <a:xfrm>
            <a:off x="317238" y="4814887"/>
            <a:ext cx="2466421" cy="328613"/>
          </a:xfrm>
          <a:prstGeom prst="rect">
            <a:avLst/>
          </a:prstGeom>
        </p:spPr>
        <p:txBody>
          <a:bodyPr anchor="t"/>
          <a:lstStyle>
            <a:lvl1pPr algn="l" defTabSz="914400" rtl="0" eaLnBrk="1" latinLnBrk="0" hangingPunct="1">
              <a:lnSpc>
                <a:spcPct val="90000"/>
              </a:lnSpc>
              <a:spcBef>
                <a:spcPct val="0"/>
              </a:spcBef>
              <a:buNone/>
              <a:defRPr sz="4400" kern="1200">
                <a:solidFill>
                  <a:schemeClr val="bg1"/>
                </a:solidFill>
                <a:effectLst/>
                <a:latin typeface="Visby Round CF Heavy" panose="00000A00000000000000" pitchFamily="50" charset="0"/>
                <a:ea typeface="+mj-ea"/>
                <a:cs typeface="+mj-cs"/>
              </a:defRPr>
            </a:lvl1pPr>
          </a:lstStyle>
          <a:p>
            <a:r>
              <a:rPr lang="zh-CN" altLang="en-US" sz="1200" dirty="0">
                <a:latin typeface="+mn-lt"/>
                <a:ea typeface="+mn-ea"/>
                <a:cs typeface="+mn-ea"/>
                <a:sym typeface="+mn-lt"/>
              </a:rPr>
              <a:t>内容保密 未经许可 请勿外发</a:t>
            </a:r>
            <a:endParaRPr lang="en-IL" sz="1200" dirty="0">
              <a:latin typeface="+mn-lt"/>
              <a:ea typeface="+mn-ea"/>
              <a:cs typeface="+mn-ea"/>
              <a:sym typeface="+mn-lt"/>
            </a:endParaRPr>
          </a:p>
        </p:txBody>
      </p:sp>
      <p:pic>
        <p:nvPicPr>
          <p:cNvPr id="4" name="Picture 3">
            <a:extLst>
              <a:ext uri="{FF2B5EF4-FFF2-40B4-BE49-F238E27FC236}">
                <a16:creationId xmlns:a16="http://schemas.microsoft.com/office/drawing/2014/main" id="{32E03011-A206-FAC2-4AC4-FB9A4156B8C9}"/>
              </a:ext>
            </a:extLst>
          </p:cNvPr>
          <p:cNvPicPr>
            <a:picLocks noChangeAspect="1"/>
          </p:cNvPicPr>
          <p:nvPr/>
        </p:nvPicPr>
        <p:blipFill>
          <a:blip r:embed="rId2"/>
          <a:stretch>
            <a:fillRect/>
          </a:stretch>
        </p:blipFill>
        <p:spPr>
          <a:xfrm>
            <a:off x="3080790" y="3487983"/>
            <a:ext cx="1491210" cy="1491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170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自整定 </a:t>
            </a:r>
            <a:r>
              <a:rPr lang="en-US" altLang="zh-CN" b="1" dirty="0">
                <a:latin typeface="+mn-lt"/>
                <a:ea typeface="+mn-ea"/>
                <a:cs typeface="+mn-ea"/>
                <a:sym typeface="+mn-lt"/>
              </a:rPr>
              <a:t>Auto</a:t>
            </a:r>
            <a:r>
              <a:rPr lang="zh-CN" altLang="en-US" b="1" dirty="0">
                <a:latin typeface="+mn-lt"/>
                <a:ea typeface="+mn-ea"/>
                <a:cs typeface="+mn-ea"/>
                <a:sym typeface="+mn-lt"/>
              </a:rPr>
              <a:t> </a:t>
            </a:r>
            <a:r>
              <a:rPr lang="en-US" altLang="zh-CN" b="1" dirty="0">
                <a:latin typeface="+mn-lt"/>
                <a:ea typeface="+mn-ea"/>
                <a:cs typeface="+mn-ea"/>
                <a:sym typeface="+mn-lt"/>
              </a:rPr>
              <a:t>Tuning</a:t>
            </a:r>
            <a:endParaRPr lang="en-US" b="1" dirty="0">
              <a:latin typeface="+mn-lt"/>
              <a:ea typeface="+mn-ea"/>
              <a:cs typeface="+mn-ea"/>
              <a:sym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5300" y="1103313"/>
            <a:ext cx="6105525" cy="3275360"/>
          </a:xfrm>
        </p:spPr>
      </p:pic>
      <p:sp>
        <p:nvSpPr>
          <p:cNvPr id="6" name="TextBox 5"/>
          <p:cNvSpPr txBox="1"/>
          <p:nvPr/>
        </p:nvSpPr>
        <p:spPr>
          <a:xfrm>
            <a:off x="495299" y="4546600"/>
            <a:ext cx="7402527"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往复运动，根据时域性能，自动调节控制环路增益，帮助系统快速调机</a:t>
            </a:r>
            <a:endParaRPr lang="en-US" sz="1600"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AB7D-394E-27F0-6971-D75D891E96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78DA4A-B804-6231-248F-D057D98700C1}"/>
              </a:ext>
            </a:extLst>
          </p:cNvPr>
          <p:cNvSpPr>
            <a:spLocks noGrp="1"/>
          </p:cNvSpPr>
          <p:nvPr>
            <p:ph type="body" sz="quarter" idx="10"/>
          </p:nvPr>
        </p:nvSpPr>
        <p:spPr/>
        <p:txBody>
          <a:bodyPr>
            <a:normAutofit lnSpcReduction="10000"/>
          </a:bodyPr>
          <a:lstStyle/>
          <a:p>
            <a:r>
              <a:rPr lang="zh-CN" altLang="en-US" dirty="0">
                <a:latin typeface="+mn-lt"/>
                <a:cs typeface="+mn-ea"/>
                <a:sym typeface="+mn-lt"/>
              </a:rPr>
              <a:t>高阶功能</a:t>
            </a:r>
            <a:endParaRPr lang="en-IL" dirty="0">
              <a:latin typeface="+mn-lt"/>
              <a:cs typeface="+mn-ea"/>
              <a:sym typeface="+mn-lt"/>
            </a:endParaRPr>
          </a:p>
        </p:txBody>
      </p:sp>
    </p:spTree>
    <p:extLst>
      <p:ext uri="{BB962C8B-B14F-4D97-AF65-F5344CB8AC3E}">
        <p14:creationId xmlns:p14="http://schemas.microsoft.com/office/powerpoint/2010/main" val="21950490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1246-44D6-9F2D-A824-2AEF94E90B1D}"/>
              </a:ext>
            </a:extLst>
          </p:cNvPr>
          <p:cNvSpPr>
            <a:spLocks noGrp="1"/>
          </p:cNvSpPr>
          <p:nvPr>
            <p:ph type="title"/>
          </p:nvPr>
        </p:nvSpPr>
        <p:spPr/>
        <p:txBody>
          <a:bodyPr/>
          <a:lstStyle/>
          <a:p>
            <a:r>
              <a:rPr lang="zh-CN" altLang="en-US" b="1" dirty="0"/>
              <a:t>指令平滑 </a:t>
            </a:r>
            <a:r>
              <a:rPr lang="en-US" altLang="zh-CN" b="1" dirty="0"/>
              <a:t>Smoothing</a:t>
            </a:r>
            <a:endParaRPr lang="LID4096" b="1" dirty="0"/>
          </a:p>
        </p:txBody>
      </p:sp>
      <p:pic>
        <p:nvPicPr>
          <p:cNvPr id="9" name="Picture 8">
            <a:extLst>
              <a:ext uri="{FF2B5EF4-FFF2-40B4-BE49-F238E27FC236}">
                <a16:creationId xmlns:a16="http://schemas.microsoft.com/office/drawing/2014/main" id="{D30C771D-7656-E127-B284-91C8836D850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572000" y="2889139"/>
            <a:ext cx="2957456" cy="1549512"/>
          </a:xfrm>
          <a:prstGeom prst="rect">
            <a:avLst/>
          </a:prstGeom>
        </p:spPr>
      </p:pic>
      <p:sp>
        <p:nvSpPr>
          <p:cNvPr id="11" name="Content Placeholder 10">
            <a:extLst>
              <a:ext uri="{FF2B5EF4-FFF2-40B4-BE49-F238E27FC236}">
                <a16:creationId xmlns:a16="http://schemas.microsoft.com/office/drawing/2014/main" id="{E6ADD423-DDEC-AF66-ECAD-BD13E496B64E}"/>
              </a:ext>
            </a:extLst>
          </p:cNvPr>
          <p:cNvSpPr>
            <a:spLocks noGrp="1"/>
          </p:cNvSpPr>
          <p:nvPr>
            <p:ph idx="1"/>
          </p:nvPr>
        </p:nvSpPr>
        <p:spPr/>
        <p:txBody>
          <a:bodyPr>
            <a:normAutofit/>
          </a:bodyPr>
          <a:lstStyle/>
          <a:p>
            <a:r>
              <a:rPr lang="zh-CN" altLang="en-US" sz="1800" dirty="0"/>
              <a:t>引入三角滑动平均算法</a:t>
            </a:r>
            <a:endParaRPr lang="en-US" altLang="zh-CN" sz="1800" dirty="0"/>
          </a:p>
          <a:p>
            <a:pPr marL="0" indent="0">
              <a:buNone/>
            </a:pPr>
            <a:r>
              <a:rPr lang="zh-CN" altLang="en-US" sz="1800" dirty="0"/>
              <a:t>   使加速度指令更平滑</a:t>
            </a:r>
            <a:endParaRPr lang="LID4096" sz="1800" dirty="0"/>
          </a:p>
        </p:txBody>
      </p:sp>
      <p:pic>
        <p:nvPicPr>
          <p:cNvPr id="12" name="Content Placeholder 6">
            <a:extLst>
              <a:ext uri="{FF2B5EF4-FFF2-40B4-BE49-F238E27FC236}">
                <a16:creationId xmlns:a16="http://schemas.microsoft.com/office/drawing/2014/main" id="{FFDE46B9-07C8-DAE7-1491-AC502B32550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572000" y="990544"/>
            <a:ext cx="2957456" cy="1549512"/>
          </a:xfrm>
          <a:prstGeom prst="rect">
            <a:avLst/>
          </a:prstGeom>
        </p:spPr>
      </p:pic>
      <p:pic>
        <p:nvPicPr>
          <p:cNvPr id="14" name="Picture 13">
            <a:extLst>
              <a:ext uri="{FF2B5EF4-FFF2-40B4-BE49-F238E27FC236}">
                <a16:creationId xmlns:a16="http://schemas.microsoft.com/office/drawing/2014/main" id="{2256EB5D-AFC4-AF82-DC05-B0EA7AF7545E}"/>
              </a:ext>
            </a:extLst>
          </p:cNvPr>
          <p:cNvPicPr>
            <a:picLocks noChangeAspect="1"/>
          </p:cNvPicPr>
          <p:nvPr/>
        </p:nvPicPr>
        <p:blipFill>
          <a:blip r:embed="rId4"/>
          <a:stretch>
            <a:fillRect/>
          </a:stretch>
        </p:blipFill>
        <p:spPr>
          <a:xfrm>
            <a:off x="831708" y="2099181"/>
            <a:ext cx="2546308" cy="2266573"/>
          </a:xfrm>
          <a:prstGeom prst="rect">
            <a:avLst/>
          </a:prstGeom>
        </p:spPr>
      </p:pic>
      <p:sp>
        <p:nvSpPr>
          <p:cNvPr id="15" name="TextBox 14">
            <a:extLst>
              <a:ext uri="{FF2B5EF4-FFF2-40B4-BE49-F238E27FC236}">
                <a16:creationId xmlns:a16="http://schemas.microsoft.com/office/drawing/2014/main" id="{4937F237-20CF-AA2F-195F-F5018828BC34}"/>
              </a:ext>
            </a:extLst>
          </p:cNvPr>
          <p:cNvSpPr txBox="1"/>
          <p:nvPr/>
        </p:nvSpPr>
        <p:spPr>
          <a:xfrm>
            <a:off x="4730339" y="2571750"/>
            <a:ext cx="2640778" cy="369332"/>
          </a:xfrm>
          <a:prstGeom prst="rect">
            <a:avLst/>
          </a:prstGeom>
          <a:noFill/>
        </p:spPr>
        <p:txBody>
          <a:bodyPr wrap="square" rtlCol="0">
            <a:spAutoFit/>
          </a:bodyPr>
          <a:lstStyle/>
          <a:p>
            <a:r>
              <a:rPr lang="en-US" altLang="zh-CN" dirty="0">
                <a:solidFill>
                  <a:schemeClr val="bg1"/>
                </a:solidFill>
              </a:rPr>
              <a:t>Simple moving average </a:t>
            </a:r>
            <a:endParaRPr lang="LID4096" dirty="0">
              <a:solidFill>
                <a:schemeClr val="bg1"/>
              </a:solidFill>
            </a:endParaRPr>
          </a:p>
        </p:txBody>
      </p:sp>
      <p:sp>
        <p:nvSpPr>
          <p:cNvPr id="16" name="TextBox 15">
            <a:extLst>
              <a:ext uri="{FF2B5EF4-FFF2-40B4-BE49-F238E27FC236}">
                <a16:creationId xmlns:a16="http://schemas.microsoft.com/office/drawing/2014/main" id="{87939AA9-E5D3-D7C8-2151-5A096F5936F2}"/>
              </a:ext>
            </a:extLst>
          </p:cNvPr>
          <p:cNvSpPr txBox="1"/>
          <p:nvPr/>
        </p:nvSpPr>
        <p:spPr>
          <a:xfrm>
            <a:off x="4590521" y="4487134"/>
            <a:ext cx="2920415" cy="369332"/>
          </a:xfrm>
          <a:prstGeom prst="rect">
            <a:avLst/>
          </a:prstGeom>
          <a:noFill/>
        </p:spPr>
        <p:txBody>
          <a:bodyPr wrap="none" rtlCol="0">
            <a:spAutoFit/>
          </a:bodyPr>
          <a:lstStyle/>
          <a:p>
            <a:r>
              <a:rPr lang="en-US" altLang="zh-CN" dirty="0">
                <a:solidFill>
                  <a:schemeClr val="bg1"/>
                </a:solidFill>
              </a:rPr>
              <a:t>Triangular moving average</a:t>
            </a:r>
            <a:endParaRPr lang="LID4096" dirty="0">
              <a:solidFill>
                <a:schemeClr val="bg1"/>
              </a:solidFill>
            </a:endParaRPr>
          </a:p>
        </p:txBody>
      </p:sp>
    </p:spTree>
    <p:extLst>
      <p:ext uri="{BB962C8B-B14F-4D97-AF65-F5344CB8AC3E}">
        <p14:creationId xmlns:p14="http://schemas.microsoft.com/office/powerpoint/2010/main" val="128061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振动抑制 </a:t>
            </a:r>
            <a:r>
              <a:rPr lang="en-US" altLang="zh-CN" b="1" dirty="0">
                <a:latin typeface="+mn-lt"/>
                <a:ea typeface="+mn-ea"/>
                <a:cs typeface="+mn-ea"/>
                <a:sym typeface="+mn-lt"/>
              </a:rPr>
              <a:t>Input Shaping</a:t>
            </a:r>
            <a:endParaRPr lang="en-US" b="1" dirty="0">
              <a:latin typeface="+mn-lt"/>
              <a:ea typeface="+mn-ea"/>
              <a:cs typeface="+mn-ea"/>
              <a:sym typeface="+mn-lt"/>
            </a:endParaRPr>
          </a:p>
        </p:txBody>
      </p:sp>
      <p:sp>
        <p:nvSpPr>
          <p:cNvPr id="4" name="TextBox 3"/>
          <p:cNvSpPr txBox="1"/>
          <p:nvPr/>
        </p:nvSpPr>
        <p:spPr>
          <a:xfrm>
            <a:off x="495300" y="4220232"/>
            <a:ext cx="5184576" cy="787075"/>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指令平滑、多模式输入整形、转矩输出陷波</a:t>
            </a:r>
            <a:endParaRPr lang="en-US" altLang="zh-CN" sz="160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多功能组合，减小系统振动</a:t>
            </a:r>
            <a:endParaRPr lang="en-US" sz="1600" dirty="0">
              <a:solidFill>
                <a:schemeClr val="bg1"/>
              </a:solidFill>
              <a:cs typeface="+mn-ea"/>
              <a:sym typeface="+mn-lt"/>
            </a:endParaRPr>
          </a:p>
        </p:txBody>
      </p:sp>
      <p:pic>
        <p:nvPicPr>
          <p:cNvPr id="6" name="Picture 5"/>
          <p:cNvPicPr>
            <a:picLocks noChangeAspect="1"/>
          </p:cNvPicPr>
          <p:nvPr/>
        </p:nvPicPr>
        <p:blipFill>
          <a:blip r:embed="rId2"/>
          <a:stretch>
            <a:fillRect/>
          </a:stretch>
        </p:blipFill>
        <p:spPr>
          <a:xfrm>
            <a:off x="495300" y="1099953"/>
            <a:ext cx="5486400" cy="2943225"/>
          </a:xfrm>
          <a:prstGeom prst="rect">
            <a:avLst/>
          </a:prstGeom>
        </p:spPr>
      </p:pic>
      <p:pic>
        <p:nvPicPr>
          <p:cNvPr id="9" name="Picture 8">
            <a:extLst>
              <a:ext uri="{FF2B5EF4-FFF2-40B4-BE49-F238E27FC236}">
                <a16:creationId xmlns:a16="http://schemas.microsoft.com/office/drawing/2014/main" id="{507CEB60-93E0-C6CA-1C46-E7E981A46142}"/>
              </a:ext>
            </a:extLst>
          </p:cNvPr>
          <p:cNvPicPr>
            <a:picLocks noChangeAspect="1"/>
          </p:cNvPicPr>
          <p:nvPr/>
        </p:nvPicPr>
        <p:blipFill>
          <a:blip r:embed="rId3"/>
          <a:stretch>
            <a:fillRect/>
          </a:stretch>
        </p:blipFill>
        <p:spPr>
          <a:xfrm>
            <a:off x="1692947" y="1546577"/>
            <a:ext cx="3333805" cy="2018684"/>
          </a:xfrm>
          <a:prstGeom prst="rect">
            <a:avLst/>
          </a:prstGeom>
        </p:spPr>
      </p:pic>
      <p:pic>
        <p:nvPicPr>
          <p:cNvPr id="13" name="Picture 12">
            <a:extLst>
              <a:ext uri="{FF2B5EF4-FFF2-40B4-BE49-F238E27FC236}">
                <a16:creationId xmlns:a16="http://schemas.microsoft.com/office/drawing/2014/main" id="{F5DBD9C9-F397-5222-C0F8-701A9341C15B}"/>
              </a:ext>
            </a:extLst>
          </p:cNvPr>
          <p:cNvPicPr>
            <a:picLocks noChangeAspect="1"/>
          </p:cNvPicPr>
          <p:nvPr/>
        </p:nvPicPr>
        <p:blipFill>
          <a:blip r:embed="rId4"/>
          <a:stretch>
            <a:fillRect/>
          </a:stretch>
        </p:blipFill>
        <p:spPr>
          <a:xfrm>
            <a:off x="5026752" y="1774030"/>
            <a:ext cx="2726652" cy="17912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增益切换 </a:t>
            </a:r>
            <a:r>
              <a:rPr lang="en-US" altLang="zh-CN" b="1" dirty="0">
                <a:latin typeface="+mn-lt"/>
                <a:ea typeface="+mn-ea"/>
                <a:cs typeface="+mn-ea"/>
                <a:sym typeface="+mn-lt"/>
              </a:rPr>
              <a:t>Gain Switch</a:t>
            </a:r>
            <a:endParaRPr lang="en-US" b="1" dirty="0">
              <a:latin typeface="+mn-lt"/>
              <a:ea typeface="+mn-ea"/>
              <a:cs typeface="+mn-ea"/>
              <a:sym typeface="+mn-lt"/>
            </a:endParaRPr>
          </a:p>
        </p:txBody>
      </p:sp>
      <p:pic>
        <p:nvPicPr>
          <p:cNvPr id="4" name="Picture 3">
            <a:extLst>
              <a:ext uri="{FF2B5EF4-FFF2-40B4-BE49-F238E27FC236}">
                <a16:creationId xmlns:a16="http://schemas.microsoft.com/office/drawing/2014/main" id="{800CA66E-5172-04F9-D4CC-520812A433C5}"/>
              </a:ext>
            </a:extLst>
          </p:cNvPr>
          <p:cNvPicPr>
            <a:picLocks/>
          </p:cNvPicPr>
          <p:nvPr/>
        </p:nvPicPr>
        <p:blipFill>
          <a:blip r:embed="rId2"/>
          <a:stretch>
            <a:fillRect/>
          </a:stretch>
        </p:blipFill>
        <p:spPr>
          <a:xfrm>
            <a:off x="5893717" y="3180426"/>
            <a:ext cx="2398405" cy="1719118"/>
          </a:xfrm>
          <a:prstGeom prst="rect">
            <a:avLst/>
          </a:prstGeom>
        </p:spPr>
      </p:pic>
      <p:pic>
        <p:nvPicPr>
          <p:cNvPr id="9" name="Picture 8">
            <a:extLst>
              <a:ext uri="{FF2B5EF4-FFF2-40B4-BE49-F238E27FC236}">
                <a16:creationId xmlns:a16="http://schemas.microsoft.com/office/drawing/2014/main" id="{36382093-8212-AF93-BAC5-CC1CFA24F0D9}"/>
              </a:ext>
            </a:extLst>
          </p:cNvPr>
          <p:cNvPicPr>
            <a:picLocks/>
          </p:cNvPicPr>
          <p:nvPr/>
        </p:nvPicPr>
        <p:blipFill>
          <a:blip r:embed="rId3"/>
          <a:stretch>
            <a:fillRect/>
          </a:stretch>
        </p:blipFill>
        <p:spPr>
          <a:xfrm>
            <a:off x="741939" y="3180426"/>
            <a:ext cx="2398405" cy="1719118"/>
          </a:xfrm>
          <a:prstGeom prst="rect">
            <a:avLst/>
          </a:prstGeom>
        </p:spPr>
      </p:pic>
      <p:pic>
        <p:nvPicPr>
          <p:cNvPr id="11" name="Picture 10">
            <a:extLst>
              <a:ext uri="{FF2B5EF4-FFF2-40B4-BE49-F238E27FC236}">
                <a16:creationId xmlns:a16="http://schemas.microsoft.com/office/drawing/2014/main" id="{A4FCECDC-12F9-14A6-F7F1-2946851FD68F}"/>
              </a:ext>
            </a:extLst>
          </p:cNvPr>
          <p:cNvPicPr>
            <a:picLocks/>
          </p:cNvPicPr>
          <p:nvPr/>
        </p:nvPicPr>
        <p:blipFill>
          <a:blip r:embed="rId4"/>
          <a:stretch>
            <a:fillRect/>
          </a:stretch>
        </p:blipFill>
        <p:spPr>
          <a:xfrm>
            <a:off x="3317828" y="3180426"/>
            <a:ext cx="2398405" cy="1719118"/>
          </a:xfrm>
          <a:prstGeom prst="rect">
            <a:avLst/>
          </a:prstGeom>
        </p:spPr>
      </p:pic>
      <p:sp>
        <p:nvSpPr>
          <p:cNvPr id="15" name="Content Placeholder 14">
            <a:extLst>
              <a:ext uri="{FF2B5EF4-FFF2-40B4-BE49-F238E27FC236}">
                <a16:creationId xmlns:a16="http://schemas.microsoft.com/office/drawing/2014/main" id="{90212474-F844-A344-E9A9-A21969B7E7AF}"/>
              </a:ext>
            </a:extLst>
          </p:cNvPr>
          <p:cNvSpPr>
            <a:spLocks noGrp="1"/>
          </p:cNvSpPr>
          <p:nvPr>
            <p:ph idx="1"/>
          </p:nvPr>
        </p:nvSpPr>
        <p:spPr>
          <a:xfrm>
            <a:off x="628650" y="1103515"/>
            <a:ext cx="7886700" cy="1985517"/>
          </a:xfrm>
        </p:spPr>
        <p:txBody>
          <a:bodyPr/>
          <a:lstStyle/>
          <a:p>
            <a:r>
              <a:rPr lang="zh-CN" altLang="en-US" dirty="0"/>
              <a:t>最大</a:t>
            </a:r>
            <a:r>
              <a:rPr lang="en-US" altLang="zh-CN" dirty="0"/>
              <a:t>10</a:t>
            </a:r>
            <a:r>
              <a:rPr lang="zh-CN" altLang="en-US" dirty="0"/>
              <a:t>组增益</a:t>
            </a:r>
            <a:endParaRPr lang="en-US" dirty="0"/>
          </a:p>
          <a:p>
            <a:r>
              <a:rPr lang="en-US" dirty="0"/>
              <a:t>6</a:t>
            </a:r>
            <a:r>
              <a:rPr lang="zh-CN" altLang="en-US" dirty="0"/>
              <a:t>种增益切换模式</a:t>
            </a:r>
            <a:endParaRPr lang="en-US" altLang="zh-CN" dirty="0"/>
          </a:p>
          <a:p>
            <a:r>
              <a:rPr lang="zh-CN" altLang="en-US" sz="1800" dirty="0"/>
              <a:t>支持基于负载质量，机器人</a:t>
            </a:r>
            <a:r>
              <a:rPr lang="zh-CN" altLang="en-US" sz="1800" dirty="0">
                <a:solidFill>
                  <a:schemeClr val="bg1"/>
                </a:solidFill>
                <a:cs typeface="+mn-ea"/>
                <a:sym typeface="+mn-lt"/>
              </a:rPr>
              <a:t>位姿进行增益切换</a:t>
            </a:r>
            <a:endParaRPr lang="en-US" altLang="zh-CN" sz="1800" dirty="0">
              <a:solidFill>
                <a:schemeClr val="bg1"/>
              </a:solidFill>
              <a:cs typeface="+mn-ea"/>
              <a:sym typeface="+mn-lt"/>
            </a:endParaRPr>
          </a:p>
          <a:p>
            <a:r>
              <a:rPr lang="zh-CN" altLang="en-US" sz="1800" dirty="0">
                <a:cs typeface="+mn-ea"/>
                <a:sym typeface="+mn-lt"/>
              </a:rPr>
              <a:t>支持基于轨迹状态、速度指令、加速度指令切换</a:t>
            </a:r>
            <a:endParaRPr lang="en-US" altLang="zh-CN" sz="1800" dirty="0">
              <a:cs typeface="+mn-ea"/>
              <a:sym typeface="+mn-lt"/>
            </a:endParaRPr>
          </a:p>
          <a:p>
            <a:r>
              <a:rPr lang="zh-CN" altLang="en-US" sz="1800" dirty="0">
                <a:cs typeface="+mn-ea"/>
                <a:sym typeface="+mn-lt"/>
              </a:rPr>
              <a:t>支持基于数字、外部输入切换</a:t>
            </a:r>
            <a:endParaRPr lang="LID4096"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弱磁控制 </a:t>
            </a:r>
            <a:r>
              <a:rPr lang="en-US" altLang="zh-CN" b="1" dirty="0">
                <a:latin typeface="+mn-lt"/>
                <a:ea typeface="+mn-ea"/>
                <a:cs typeface="+mn-ea"/>
                <a:sym typeface="+mn-lt"/>
              </a:rPr>
              <a:t>Field Weakening</a:t>
            </a:r>
            <a:endParaRPr lang="en-US" b="1" dirty="0">
              <a:latin typeface="+mn-lt"/>
              <a:ea typeface="+mn-ea"/>
              <a:cs typeface="+mn-ea"/>
              <a:sym typeface="+mn-lt"/>
            </a:endParaRPr>
          </a:p>
        </p:txBody>
      </p:sp>
      <p:pic>
        <p:nvPicPr>
          <p:cNvPr id="6" name="Content Placeholder 5"/>
          <p:cNvPicPr>
            <a:picLocks noGrp="1" noChangeAspect="1"/>
          </p:cNvPicPr>
          <p:nvPr>
            <p:ph idx="1"/>
          </p:nvPr>
        </p:nvPicPr>
        <p:blipFill>
          <a:blip r:embed="rId2"/>
          <a:stretch>
            <a:fillRect/>
          </a:stretch>
        </p:blipFill>
        <p:spPr>
          <a:xfrm>
            <a:off x="495300" y="1103313"/>
            <a:ext cx="6164445" cy="3306968"/>
          </a:xfrm>
        </p:spPr>
      </p:pic>
      <p:sp>
        <p:nvSpPr>
          <p:cNvPr id="4" name="TextBox 3"/>
          <p:cNvSpPr txBox="1"/>
          <p:nvPr/>
        </p:nvSpPr>
        <p:spPr>
          <a:xfrm>
            <a:off x="495300" y="4521200"/>
            <a:ext cx="5184576"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通过减小磁场带来的反电势，提升电机最高转速</a:t>
            </a:r>
            <a:endParaRPr lang="en-US" altLang="zh-CN" sz="1600"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b="1" dirty="0">
                <a:latin typeface="+mn-lt"/>
                <a:ea typeface="+mn-ea"/>
                <a:cs typeface="+mn-ea"/>
                <a:sym typeface="+mn-lt"/>
              </a:rPr>
              <a:t>速度观测器 </a:t>
            </a:r>
            <a:r>
              <a:rPr lang="en-US" b="1" i="0" dirty="0">
                <a:solidFill>
                  <a:srgbClr val="FFFFFF"/>
                </a:solidFill>
                <a:effectLst/>
                <a:latin typeface="+mn-lt"/>
              </a:rPr>
              <a:t>Velocity Observer</a:t>
            </a:r>
            <a:endParaRPr lang="en-US" b="1" dirty="0">
              <a:latin typeface="+mn-lt"/>
              <a:cs typeface="+mn-ea"/>
              <a:sym typeface="+mn-l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1103313"/>
            <a:ext cx="5810179" cy="3116919"/>
          </a:xfrm>
        </p:spPr>
      </p:pic>
      <p:sp>
        <p:nvSpPr>
          <p:cNvPr id="6" name="TextBox 5"/>
          <p:cNvSpPr txBox="1"/>
          <p:nvPr/>
        </p:nvSpPr>
        <p:spPr>
          <a:xfrm>
            <a:off x="495299" y="4301447"/>
            <a:ext cx="7912326" cy="7853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基于卡尔曼滤波算法设计速度观测器，更加有效降低传感器噪声对速度估计影响</a:t>
            </a:r>
            <a:endParaRPr lang="en-US" altLang="zh-CN" sz="160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可用于速度环极限带宽提升与解决低速段反馈噪声大问题</a:t>
            </a:r>
            <a:endParaRPr lang="en-US" sz="1600"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摩擦补偿 </a:t>
            </a:r>
            <a:r>
              <a:rPr lang="en-US" altLang="zh-CN" b="1" dirty="0">
                <a:latin typeface="+mn-lt"/>
                <a:ea typeface="+mn-ea"/>
                <a:cs typeface="+mn-ea"/>
                <a:sym typeface="+mn-lt"/>
              </a:rPr>
              <a:t>Friction</a:t>
            </a:r>
            <a:r>
              <a:rPr lang="zh-CN" altLang="en-US" b="1" dirty="0">
                <a:latin typeface="+mn-lt"/>
                <a:ea typeface="+mn-ea"/>
                <a:cs typeface="+mn-ea"/>
                <a:sym typeface="+mn-lt"/>
              </a:rPr>
              <a:t> </a:t>
            </a:r>
            <a:r>
              <a:rPr lang="en-US" altLang="zh-CN" b="1" dirty="0">
                <a:latin typeface="+mn-lt"/>
                <a:ea typeface="+mn-ea"/>
                <a:cs typeface="+mn-ea"/>
                <a:sym typeface="+mn-lt"/>
              </a:rPr>
              <a:t>Compensation</a:t>
            </a:r>
            <a:endParaRPr lang="en-US" b="1" dirty="0">
              <a:latin typeface="+mn-lt"/>
              <a:ea typeface="+mn-ea"/>
              <a:cs typeface="+mn-ea"/>
              <a:sym typeface="+mn-lt"/>
            </a:endParaRPr>
          </a:p>
        </p:txBody>
      </p:sp>
      <p:sp>
        <p:nvSpPr>
          <p:cNvPr id="6" name="TextBox 5"/>
          <p:cNvSpPr txBox="1"/>
          <p:nvPr/>
        </p:nvSpPr>
        <p:spPr>
          <a:xfrm>
            <a:off x="495300" y="4520086"/>
            <a:ext cx="6374838"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基于前馈和观测器的摩擦补偿，可用于过象限凸起抑制</a:t>
            </a:r>
            <a:endParaRPr lang="en-US" sz="1600" dirty="0">
              <a:solidFill>
                <a:schemeClr val="bg1"/>
              </a:solidFill>
              <a:cs typeface="+mn-ea"/>
              <a:sym typeface="+mn-lt"/>
            </a:endParaRPr>
          </a:p>
        </p:txBody>
      </p:sp>
      <p:pic>
        <p:nvPicPr>
          <p:cNvPr id="8" name="Picture 7">
            <a:extLst>
              <a:ext uri="{FF2B5EF4-FFF2-40B4-BE49-F238E27FC236}">
                <a16:creationId xmlns:a16="http://schemas.microsoft.com/office/drawing/2014/main" id="{85B4E881-04DD-0201-AFEE-2431F1C60CAB}"/>
              </a:ext>
            </a:extLst>
          </p:cNvPr>
          <p:cNvPicPr>
            <a:picLocks noChangeAspect="1"/>
          </p:cNvPicPr>
          <p:nvPr/>
        </p:nvPicPr>
        <p:blipFill>
          <a:blip r:embed="rId3"/>
          <a:stretch>
            <a:fillRect/>
          </a:stretch>
        </p:blipFill>
        <p:spPr>
          <a:xfrm>
            <a:off x="495300" y="1159958"/>
            <a:ext cx="6091617" cy="3299626"/>
          </a:xfrm>
          <a:prstGeom prst="rect">
            <a:avLst/>
          </a:prstGeom>
        </p:spPr>
      </p:pic>
      <p:pic>
        <p:nvPicPr>
          <p:cNvPr id="1026" name="Picture 1">
            <a:extLst>
              <a:ext uri="{FF2B5EF4-FFF2-40B4-BE49-F238E27FC236}">
                <a16:creationId xmlns:a16="http://schemas.microsoft.com/office/drawing/2014/main" id="{FCCEC875-8EE4-DFF6-7A89-A12CF61F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0" y="2109066"/>
            <a:ext cx="3506742" cy="206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7406-80BF-7B6C-FBFF-E642FBF49295}"/>
              </a:ext>
            </a:extLst>
          </p:cNvPr>
          <p:cNvSpPr>
            <a:spLocks noGrp="1"/>
          </p:cNvSpPr>
          <p:nvPr>
            <p:ph type="title"/>
          </p:nvPr>
        </p:nvSpPr>
        <p:spPr/>
        <p:txBody>
          <a:bodyPr/>
          <a:lstStyle/>
          <a:p>
            <a:r>
              <a:rPr lang="zh-CN" altLang="en-US" b="1" dirty="0"/>
              <a:t>谐波补偿</a:t>
            </a:r>
            <a:r>
              <a:rPr lang="en-US" altLang="zh-CN" b="1" dirty="0"/>
              <a:t> Harmonic Compensation</a:t>
            </a:r>
            <a:endParaRPr lang="LID4096" b="1" dirty="0"/>
          </a:p>
        </p:txBody>
      </p:sp>
      <p:pic>
        <p:nvPicPr>
          <p:cNvPr id="5" name="Content Placeholder 4">
            <a:extLst>
              <a:ext uri="{FF2B5EF4-FFF2-40B4-BE49-F238E27FC236}">
                <a16:creationId xmlns:a16="http://schemas.microsoft.com/office/drawing/2014/main" id="{58041F58-B183-CFDF-5058-05670DFE5B04}"/>
              </a:ext>
            </a:extLst>
          </p:cNvPr>
          <p:cNvPicPr>
            <a:picLocks noGrp="1" noChangeAspect="1"/>
          </p:cNvPicPr>
          <p:nvPr>
            <p:ph idx="1"/>
          </p:nvPr>
        </p:nvPicPr>
        <p:blipFill>
          <a:blip r:embed="rId2"/>
          <a:stretch>
            <a:fillRect/>
          </a:stretch>
        </p:blipFill>
        <p:spPr>
          <a:xfrm>
            <a:off x="495300" y="1292922"/>
            <a:ext cx="7099244" cy="2835302"/>
          </a:xfrm>
        </p:spPr>
      </p:pic>
      <p:sp>
        <p:nvSpPr>
          <p:cNvPr id="6" name="TextBox 5">
            <a:extLst>
              <a:ext uri="{FF2B5EF4-FFF2-40B4-BE49-F238E27FC236}">
                <a16:creationId xmlns:a16="http://schemas.microsoft.com/office/drawing/2014/main" id="{BA1925DE-CA2F-2FB6-7D36-A46F1B4BCB80}"/>
              </a:ext>
            </a:extLst>
          </p:cNvPr>
          <p:cNvSpPr txBox="1"/>
          <p:nvPr/>
        </p:nvSpPr>
        <p:spPr>
          <a:xfrm>
            <a:off x="495300" y="4280062"/>
            <a:ext cx="6374838" cy="787075"/>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抑制齿槽力等周期性波动造成的速度波动</a:t>
            </a:r>
            <a:endParaRPr lang="en-US" altLang="zh-CN" sz="160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引入谐波补偿系数自学习算法</a:t>
            </a:r>
            <a:endParaRPr lang="en-US" sz="1600" dirty="0">
              <a:solidFill>
                <a:schemeClr val="bg1"/>
              </a:solidFill>
              <a:cs typeface="+mn-ea"/>
              <a:sym typeface="+mn-lt"/>
            </a:endParaRPr>
          </a:p>
        </p:txBody>
      </p:sp>
    </p:spTree>
    <p:extLst>
      <p:ext uri="{BB962C8B-B14F-4D97-AF65-F5344CB8AC3E}">
        <p14:creationId xmlns:p14="http://schemas.microsoft.com/office/powerpoint/2010/main" val="423333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2CF7-3091-3648-4E92-6ED238A6BD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ECDF6C-C7DE-B368-7F40-3CAE25ACC3C6}"/>
              </a:ext>
            </a:extLst>
          </p:cNvPr>
          <p:cNvSpPr>
            <a:spLocks noGrp="1"/>
          </p:cNvSpPr>
          <p:nvPr>
            <p:ph type="body" sz="quarter" idx="10"/>
          </p:nvPr>
        </p:nvSpPr>
        <p:spPr/>
        <p:txBody>
          <a:bodyPr>
            <a:normAutofit lnSpcReduction="10000"/>
          </a:bodyPr>
          <a:lstStyle/>
          <a:p>
            <a:r>
              <a:rPr lang="zh-CN" altLang="en-US" dirty="0">
                <a:latin typeface="+mn-lt"/>
                <a:cs typeface="+mn-ea"/>
                <a:sym typeface="+mn-lt"/>
              </a:rPr>
              <a:t>安全</a:t>
            </a:r>
            <a:r>
              <a:rPr lang="en-US" altLang="zh-CN" dirty="0">
                <a:latin typeface="+mn-lt"/>
                <a:cs typeface="+mn-ea"/>
                <a:sym typeface="+mn-lt"/>
              </a:rPr>
              <a:t>-</a:t>
            </a:r>
            <a:r>
              <a:rPr lang="zh-CN" altLang="en-US" dirty="0">
                <a:latin typeface="+mn-lt"/>
                <a:cs typeface="+mn-ea"/>
                <a:sym typeface="+mn-lt"/>
              </a:rPr>
              <a:t>保护</a:t>
            </a:r>
            <a:endParaRPr lang="en-IL" dirty="0">
              <a:latin typeface="+mn-lt"/>
              <a:cs typeface="+mn-ea"/>
              <a:sym typeface="+mn-lt"/>
            </a:endParaRPr>
          </a:p>
        </p:txBody>
      </p:sp>
    </p:spTree>
    <p:extLst>
      <p:ext uri="{BB962C8B-B14F-4D97-AF65-F5344CB8AC3E}">
        <p14:creationId xmlns:p14="http://schemas.microsoft.com/office/powerpoint/2010/main" val="9896704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06336-EA2A-518D-48C7-860FFFCADCEC}"/>
              </a:ext>
            </a:extLst>
          </p:cNvPr>
          <p:cNvSpPr>
            <a:spLocks noGrp="1"/>
          </p:cNvSpPr>
          <p:nvPr>
            <p:ph idx="1"/>
          </p:nvPr>
        </p:nvSpPr>
        <p:spPr>
          <a:xfrm>
            <a:off x="628650" y="1103515"/>
            <a:ext cx="7886700" cy="3399212"/>
          </a:xfrm>
        </p:spPr>
        <p:txBody>
          <a:bodyPr vert="horz" lIns="91440" tIns="45720" rIns="91440" bIns="45720" numCol="2" rtlCol="0" anchor="t">
            <a:normAutofit/>
          </a:bodyPr>
          <a:lstStyle/>
          <a:p>
            <a:r>
              <a:rPr lang="en-US" dirty="0">
                <a:latin typeface="+mn-lt"/>
                <a:cs typeface="+mn-ea"/>
                <a:sym typeface="+mn-lt"/>
              </a:rPr>
              <a:t>CD3E</a:t>
            </a:r>
          </a:p>
          <a:p>
            <a:r>
              <a:rPr lang="en-US" dirty="0">
                <a:latin typeface="+mn-lt"/>
                <a:cs typeface="+mn-ea"/>
                <a:sym typeface="+mn-lt"/>
              </a:rPr>
              <a:t>Smart</a:t>
            </a:r>
            <a:r>
              <a:rPr lang="zh-CN" altLang="en-US" dirty="0">
                <a:latin typeface="+mn-lt"/>
                <a:cs typeface="+mn-ea"/>
                <a:sym typeface="+mn-lt"/>
              </a:rPr>
              <a:t>软件架构</a:t>
            </a:r>
            <a:endParaRPr lang="en-US" altLang="zh-CN" dirty="0">
              <a:latin typeface="+mn-lt"/>
              <a:cs typeface="+mn-ea"/>
              <a:sym typeface="+mn-lt"/>
            </a:endParaRPr>
          </a:p>
          <a:p>
            <a:r>
              <a:rPr lang="zh-CN" altLang="en-US" dirty="0">
                <a:latin typeface="+mn-lt"/>
                <a:cs typeface="+mn-ea"/>
                <a:sym typeface="+mn-lt"/>
              </a:rPr>
              <a:t>软件功能</a:t>
            </a:r>
            <a:endParaRPr lang="en-US" dirty="0">
              <a:latin typeface="+mn-lt"/>
              <a:cs typeface="+mn-ea"/>
              <a:sym typeface="+mn-lt"/>
            </a:endParaRPr>
          </a:p>
          <a:p>
            <a:pPr lvl="1"/>
            <a:r>
              <a:rPr lang="zh-CN" altLang="en-US" dirty="0">
                <a:latin typeface="+mn-lt"/>
                <a:cs typeface="+mn-ea"/>
                <a:sym typeface="+mn-lt"/>
              </a:rPr>
              <a:t>环路与调试</a:t>
            </a:r>
          </a:p>
          <a:p>
            <a:pPr lvl="1"/>
            <a:r>
              <a:rPr lang="zh-CN" altLang="en-US" dirty="0">
                <a:latin typeface="+mn-lt"/>
                <a:cs typeface="+mn-ea"/>
                <a:sym typeface="+mn-lt"/>
              </a:rPr>
              <a:t>高阶功能</a:t>
            </a:r>
            <a:endParaRPr lang="en-US" altLang="zh-CN" dirty="0">
              <a:latin typeface="+mn-lt"/>
              <a:cs typeface="+mn-ea"/>
              <a:sym typeface="+mn-lt"/>
            </a:endParaRPr>
          </a:p>
          <a:p>
            <a:pPr lvl="1"/>
            <a:r>
              <a:rPr lang="zh-CN" altLang="en-US" dirty="0">
                <a:latin typeface="+mn-lt"/>
                <a:cs typeface="+mn-ea"/>
                <a:sym typeface="+mn-lt"/>
              </a:rPr>
              <a:t>安全</a:t>
            </a:r>
            <a:r>
              <a:rPr lang="en-US" altLang="zh-CN" dirty="0">
                <a:latin typeface="+mn-lt"/>
                <a:cs typeface="+mn-ea"/>
                <a:sym typeface="+mn-lt"/>
              </a:rPr>
              <a:t>-</a:t>
            </a:r>
            <a:r>
              <a:rPr lang="zh-CN" altLang="en-US" dirty="0">
                <a:latin typeface="+mn-lt"/>
                <a:cs typeface="+mn-ea"/>
                <a:sym typeface="+mn-lt"/>
              </a:rPr>
              <a:t>保护</a:t>
            </a:r>
            <a:endParaRPr lang="en-US" dirty="0">
              <a:latin typeface="+mn-lt"/>
              <a:cs typeface="+mn-ea"/>
              <a:sym typeface="+mn-lt"/>
            </a:endParaRPr>
          </a:p>
          <a:p>
            <a:r>
              <a:rPr lang="en-US" dirty="0">
                <a:latin typeface="+mn-lt"/>
                <a:cs typeface="+mn-ea"/>
                <a:sym typeface="+mn-lt"/>
              </a:rPr>
              <a:t>ServoStudio+</a:t>
            </a:r>
          </a:p>
          <a:p>
            <a:endParaRPr lang="en-US" dirty="0">
              <a:latin typeface="+mn-lt"/>
              <a:cs typeface="+mn-ea"/>
              <a:sym typeface="+mn-lt"/>
            </a:endParaRPr>
          </a:p>
          <a:p>
            <a:endParaRPr lang="en-US" dirty="0">
              <a:latin typeface="+mn-lt"/>
              <a:cs typeface="+mn-ea"/>
              <a:sym typeface="+mn-lt"/>
            </a:endParaRPr>
          </a:p>
          <a:p>
            <a:endParaRPr lang="en-US" dirty="0">
              <a:solidFill>
                <a:srgbClr val="000000"/>
              </a:solidFill>
              <a:latin typeface="+mn-lt"/>
              <a:cs typeface="+mn-ea"/>
              <a:sym typeface="+mn-lt"/>
            </a:endParaRPr>
          </a:p>
          <a:p>
            <a:endParaRPr lang="en-US" dirty="0">
              <a:latin typeface="+mn-lt"/>
              <a:cs typeface="+mn-ea"/>
              <a:sym typeface="+mn-lt"/>
            </a:endParaRPr>
          </a:p>
          <a:p>
            <a:endParaRPr lang="en-US" dirty="0">
              <a:latin typeface="+mn-lt"/>
              <a:cs typeface="+mn-ea"/>
              <a:sym typeface="+mn-lt"/>
            </a:endParaRPr>
          </a:p>
          <a:p>
            <a:endParaRPr lang="en-IL" dirty="0">
              <a:latin typeface="+mn-lt"/>
              <a:cs typeface="+mn-ea"/>
              <a:sym typeface="+mn-lt"/>
            </a:endParaRPr>
          </a:p>
        </p:txBody>
      </p:sp>
      <p:sp>
        <p:nvSpPr>
          <p:cNvPr id="6" name="Title 1">
            <a:extLst>
              <a:ext uri="{FF2B5EF4-FFF2-40B4-BE49-F238E27FC236}">
                <a16:creationId xmlns:a16="http://schemas.microsoft.com/office/drawing/2014/main" id="{9851F462-BDC5-AD59-7CE2-D8B62E1CB749}"/>
              </a:ext>
            </a:extLst>
          </p:cNvPr>
          <p:cNvSpPr txBox="1">
            <a:spLocks/>
          </p:cNvSpPr>
          <p:nvPr/>
        </p:nvSpPr>
        <p:spPr>
          <a:xfrm>
            <a:off x="1" y="1"/>
            <a:ext cx="9143999" cy="876299"/>
          </a:xfrm>
          <a:prstGeom prst="rect">
            <a:avLst/>
          </a:prstGeom>
        </p:spPr>
        <p:txBody>
          <a:bodyPr lIns="68580" tIns="34290" rIns="68580" bIns="34290" anchor="ctr"/>
          <a:lstStyle>
            <a:lvl1pPr marL="720000" algn="l" defTabSz="914400" rtl="0" eaLnBrk="1" latinLnBrk="0" hangingPunct="1">
              <a:lnSpc>
                <a:spcPct val="90000"/>
              </a:lnSpc>
              <a:spcBef>
                <a:spcPct val="0"/>
              </a:spcBef>
              <a:buNone/>
              <a:defRPr sz="4000" kern="1200">
                <a:solidFill>
                  <a:schemeClr val="bg1"/>
                </a:solidFill>
                <a:latin typeface="Visby Round CF Heavy" panose="00000A00000000000000" pitchFamily="50" charset="0"/>
                <a:ea typeface="+mj-ea"/>
                <a:cs typeface="+mj-cs"/>
              </a:defRPr>
            </a:lvl1pPr>
          </a:lstStyle>
          <a:p>
            <a:pPr marL="539591"/>
            <a:r>
              <a:rPr lang="zh-CN" altLang="en-US" sz="3000" b="1" dirty="0">
                <a:ln w="0"/>
                <a:latin typeface="+mn-lt"/>
                <a:ea typeface="+mn-ea"/>
                <a:cs typeface="+mn-ea"/>
                <a:sym typeface="+mn-lt"/>
              </a:rPr>
              <a:t>目录</a:t>
            </a:r>
            <a:endParaRPr lang="he-IL" sz="3000" b="1" dirty="0">
              <a:latin typeface="+mn-lt"/>
              <a:ea typeface="+mn-ea"/>
              <a:cs typeface="+mn-ea"/>
              <a:sym typeface="+mn-lt"/>
            </a:endParaRPr>
          </a:p>
        </p:txBody>
      </p:sp>
    </p:spTree>
    <p:extLst>
      <p:ext uri="{BB962C8B-B14F-4D97-AF65-F5344CB8AC3E}">
        <p14:creationId xmlns:p14="http://schemas.microsoft.com/office/powerpoint/2010/main" val="80987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保护</a:t>
            </a:r>
            <a:r>
              <a:rPr lang="en-US" altLang="zh-CN" b="1" dirty="0">
                <a:latin typeface="+mn-lt"/>
                <a:ea typeface="+mn-ea"/>
                <a:cs typeface="+mn-ea"/>
                <a:sym typeface="+mn-lt"/>
              </a:rPr>
              <a:t>-</a:t>
            </a:r>
            <a:r>
              <a:rPr lang="zh-CN" altLang="en-US" b="1" dirty="0">
                <a:latin typeface="+mn-lt"/>
                <a:ea typeface="+mn-ea"/>
                <a:cs typeface="+mn-ea"/>
                <a:sym typeface="+mn-lt"/>
              </a:rPr>
              <a:t>飞车和点头抑制 </a:t>
            </a:r>
            <a:r>
              <a:rPr lang="en-US" altLang="zh-CN" b="1" dirty="0">
                <a:latin typeface="+mn-lt"/>
                <a:ea typeface="+mn-ea"/>
                <a:cs typeface="+mn-ea"/>
                <a:sym typeface="+mn-lt"/>
              </a:rPr>
              <a:t>Runaway &amp; Anti-Nod</a:t>
            </a:r>
            <a:endParaRPr lang="en-US" b="1" dirty="0">
              <a:latin typeface="+mn-lt"/>
              <a:ea typeface="+mn-ea"/>
              <a:cs typeface="+mn-ea"/>
              <a:sym typeface="+mn-lt"/>
            </a:endParaRPr>
          </a:p>
        </p:txBody>
      </p:sp>
      <p:sp>
        <p:nvSpPr>
          <p:cNvPr id="6" name="TextBox 5"/>
          <p:cNvSpPr txBox="1"/>
          <p:nvPr/>
        </p:nvSpPr>
        <p:spPr>
          <a:xfrm>
            <a:off x="386535" y="4220232"/>
            <a:ext cx="5184576" cy="787075"/>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改进飞车保护算法，减小飞车误报</a:t>
            </a:r>
            <a:endParaRPr lang="en-US" altLang="zh-CN" sz="160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垂直轴上使能掉落抑制 </a:t>
            </a:r>
            <a:r>
              <a:rPr lang="en-US" altLang="zh-CN" sz="1600" dirty="0">
                <a:solidFill>
                  <a:schemeClr val="bg1"/>
                </a:solidFill>
                <a:cs typeface="+mn-ea"/>
                <a:sym typeface="+mn-lt"/>
              </a:rPr>
              <a:t>—</a:t>
            </a:r>
            <a:r>
              <a:rPr lang="zh-CN" altLang="en-US" sz="1600" dirty="0">
                <a:solidFill>
                  <a:schemeClr val="bg1"/>
                </a:solidFill>
                <a:cs typeface="+mn-ea"/>
                <a:sym typeface="+mn-lt"/>
              </a:rPr>
              <a:t>“点头”抑制算法</a:t>
            </a:r>
            <a:endParaRPr lang="en-US" sz="1600" dirty="0">
              <a:solidFill>
                <a:schemeClr val="bg1"/>
              </a:solidFill>
              <a:cs typeface="+mn-ea"/>
              <a:sym typeface="+mn-lt"/>
            </a:endParaRPr>
          </a:p>
        </p:txBody>
      </p:sp>
      <p:pic>
        <p:nvPicPr>
          <p:cNvPr id="10" name="Picture 9">
            <a:extLst>
              <a:ext uri="{FF2B5EF4-FFF2-40B4-BE49-F238E27FC236}">
                <a16:creationId xmlns:a16="http://schemas.microsoft.com/office/drawing/2014/main" id="{66470652-0B6D-B3EB-1991-9D9A8212C9A5}"/>
              </a:ext>
            </a:extLst>
          </p:cNvPr>
          <p:cNvPicPr>
            <a:picLocks noChangeAspect="1"/>
          </p:cNvPicPr>
          <p:nvPr/>
        </p:nvPicPr>
        <p:blipFill>
          <a:blip r:embed="rId2"/>
          <a:stretch>
            <a:fillRect/>
          </a:stretch>
        </p:blipFill>
        <p:spPr>
          <a:xfrm>
            <a:off x="3751183" y="1771159"/>
            <a:ext cx="2490061" cy="2398050"/>
          </a:xfrm>
          <a:prstGeom prst="rect">
            <a:avLst/>
          </a:prstGeom>
        </p:spPr>
      </p:pic>
      <p:pic>
        <p:nvPicPr>
          <p:cNvPr id="14" name="Picture 13">
            <a:extLst>
              <a:ext uri="{FF2B5EF4-FFF2-40B4-BE49-F238E27FC236}">
                <a16:creationId xmlns:a16="http://schemas.microsoft.com/office/drawing/2014/main" id="{19ABE651-5FC8-2782-9E3E-ECEB666B4635}"/>
              </a:ext>
            </a:extLst>
          </p:cNvPr>
          <p:cNvPicPr>
            <a:picLocks noChangeAspect="1"/>
          </p:cNvPicPr>
          <p:nvPr/>
        </p:nvPicPr>
        <p:blipFill>
          <a:blip r:embed="rId3"/>
          <a:stretch>
            <a:fillRect/>
          </a:stretch>
        </p:blipFill>
        <p:spPr>
          <a:xfrm>
            <a:off x="495300" y="1043873"/>
            <a:ext cx="6059300" cy="3176359"/>
          </a:xfrm>
          <a:prstGeom prst="rect">
            <a:avLst/>
          </a:prstGeom>
        </p:spPr>
      </p:pic>
      <p:pic>
        <p:nvPicPr>
          <p:cNvPr id="16" name="Picture 15">
            <a:extLst>
              <a:ext uri="{FF2B5EF4-FFF2-40B4-BE49-F238E27FC236}">
                <a16:creationId xmlns:a16="http://schemas.microsoft.com/office/drawing/2014/main" id="{B73D4B9A-9C1A-A9B3-A823-04F9BA00726A}"/>
              </a:ext>
            </a:extLst>
          </p:cNvPr>
          <p:cNvPicPr>
            <a:picLocks noChangeAspect="1"/>
          </p:cNvPicPr>
          <p:nvPr/>
        </p:nvPicPr>
        <p:blipFill>
          <a:blip r:embed="rId4"/>
          <a:stretch>
            <a:fillRect/>
          </a:stretch>
        </p:blipFill>
        <p:spPr>
          <a:xfrm>
            <a:off x="2978824" y="1675682"/>
            <a:ext cx="2115446" cy="2030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保护</a:t>
            </a:r>
            <a:r>
              <a:rPr lang="en-US" altLang="zh-CN" b="1" dirty="0">
                <a:latin typeface="+mn-lt"/>
                <a:ea typeface="+mn-ea"/>
                <a:cs typeface="+mn-ea"/>
                <a:sym typeface="+mn-lt"/>
              </a:rPr>
              <a:t>-</a:t>
            </a:r>
            <a:r>
              <a:rPr lang="zh-CN" altLang="en-US" b="1" dirty="0">
                <a:latin typeface="+mn-lt"/>
                <a:ea typeface="+mn-ea"/>
                <a:cs typeface="+mn-ea"/>
                <a:sym typeface="+mn-lt"/>
              </a:rPr>
              <a:t>电机过载保护 </a:t>
            </a:r>
            <a:r>
              <a:rPr lang="en-US" altLang="zh-CN" b="1" dirty="0">
                <a:latin typeface="+mn-lt"/>
                <a:ea typeface="+mn-ea"/>
                <a:cs typeface="+mn-ea"/>
                <a:sym typeface="+mn-lt"/>
              </a:rPr>
              <a:t>Motor FOLDBACK</a:t>
            </a:r>
            <a:endParaRPr lang="en-US" b="1" dirty="0">
              <a:latin typeface="+mn-lt"/>
              <a:ea typeface="+mn-ea"/>
              <a:cs typeface="+mn-ea"/>
              <a:sym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5300" y="1103313"/>
            <a:ext cx="5986420" cy="3211465"/>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041" t="18341" r="23428" b="19876"/>
          <a:stretch>
            <a:fillRect/>
          </a:stretch>
        </p:blipFill>
        <p:spPr>
          <a:xfrm>
            <a:off x="5571111" y="1622343"/>
            <a:ext cx="2072268" cy="1933061"/>
          </a:xfrm>
          <a:prstGeom prst="rect">
            <a:avLst/>
          </a:prstGeom>
        </p:spPr>
      </p:pic>
      <p:sp>
        <p:nvSpPr>
          <p:cNvPr id="8" name="TextBox 7"/>
          <p:cNvSpPr txBox="1"/>
          <p:nvPr/>
        </p:nvSpPr>
        <p:spPr>
          <a:xfrm>
            <a:off x="495300" y="4314778"/>
            <a:ext cx="7337790" cy="7853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更新了电机电流折返过载保护，引入电流钳位时间参数、电流指令限制率、电机过载率指标，使其更易于使用</a:t>
            </a:r>
            <a:endParaRPr lang="en-US" sz="1600"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保护</a:t>
            </a:r>
            <a:r>
              <a:rPr lang="en-US" altLang="zh-CN" b="1" dirty="0">
                <a:latin typeface="+mn-lt"/>
                <a:ea typeface="+mn-ea"/>
                <a:cs typeface="+mn-ea"/>
                <a:sym typeface="+mn-lt"/>
              </a:rPr>
              <a:t>-</a:t>
            </a:r>
            <a:r>
              <a:rPr lang="zh-CN" altLang="en-US" b="1" dirty="0">
                <a:latin typeface="+mn-lt"/>
                <a:ea typeface="+mn-ea"/>
                <a:cs typeface="+mn-ea"/>
                <a:sym typeface="+mn-lt"/>
              </a:rPr>
              <a:t>碰撞检测 </a:t>
            </a:r>
            <a:r>
              <a:rPr lang="en-US" altLang="zh-CN" b="1" dirty="0">
                <a:latin typeface="+mn-lt"/>
                <a:ea typeface="+mn-ea"/>
                <a:cs typeface="+mn-ea"/>
                <a:sym typeface="+mn-lt"/>
              </a:rPr>
              <a:t>Collision Detection</a:t>
            </a:r>
            <a:endParaRPr lang="en-US" b="1" dirty="0">
              <a:latin typeface="+mn-lt"/>
              <a:ea typeface="+mn-ea"/>
              <a:cs typeface="+mn-ea"/>
              <a:sym typeface="+mn-l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1151136"/>
            <a:ext cx="5840764" cy="3133327"/>
          </a:xfrm>
        </p:spPr>
      </p:pic>
      <p:sp>
        <p:nvSpPr>
          <p:cNvPr id="6" name="TextBox 5"/>
          <p:cNvSpPr txBox="1"/>
          <p:nvPr/>
        </p:nvSpPr>
        <p:spPr>
          <a:xfrm>
            <a:off x="495300" y="4546600"/>
            <a:ext cx="5184576"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监测末端碰撞</a:t>
            </a:r>
            <a:endParaRPr lang="en-US" sz="1600"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AEE3-481A-1B9A-C6EA-62B043139C8F}"/>
              </a:ext>
            </a:extLst>
          </p:cNvPr>
          <p:cNvSpPr>
            <a:spLocks noGrp="1"/>
          </p:cNvSpPr>
          <p:nvPr>
            <p:ph type="title"/>
          </p:nvPr>
        </p:nvSpPr>
        <p:spPr/>
        <p:txBody>
          <a:bodyPr/>
          <a:lstStyle/>
          <a:p>
            <a:r>
              <a:rPr lang="zh-CN" altLang="en-US" b="1" dirty="0"/>
              <a:t>电机安装 </a:t>
            </a:r>
            <a:r>
              <a:rPr lang="en-US" altLang="zh-CN" b="1" dirty="0">
                <a:latin typeface="+mj-lt"/>
              </a:rPr>
              <a:t>Motor Setup</a:t>
            </a:r>
            <a:endParaRPr lang="LID4096" b="1" dirty="0">
              <a:latin typeface="+mj-lt"/>
            </a:endParaRPr>
          </a:p>
        </p:txBody>
      </p:sp>
      <p:pic>
        <p:nvPicPr>
          <p:cNvPr id="5" name="Picture 6">
            <a:extLst>
              <a:ext uri="{FF2B5EF4-FFF2-40B4-BE49-F238E27FC236}">
                <a16:creationId xmlns:a16="http://schemas.microsoft.com/office/drawing/2014/main" id="{0EAA73F8-12C1-B682-7612-2C80F12F7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348" y="1062313"/>
            <a:ext cx="3324478" cy="3693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93EE9D-7BF6-511E-58B3-F1F9F44A5BE9}"/>
              </a:ext>
            </a:extLst>
          </p:cNvPr>
          <p:cNvPicPr>
            <a:picLocks/>
          </p:cNvPicPr>
          <p:nvPr/>
        </p:nvPicPr>
        <p:blipFill>
          <a:blip r:embed="rId3"/>
          <a:stretch>
            <a:fillRect/>
          </a:stretch>
        </p:blipFill>
        <p:spPr>
          <a:xfrm>
            <a:off x="495300" y="1104969"/>
            <a:ext cx="3235128" cy="1441281"/>
          </a:xfrm>
          <a:prstGeom prst="rect">
            <a:avLst/>
          </a:prstGeom>
        </p:spPr>
      </p:pic>
      <p:pic>
        <p:nvPicPr>
          <p:cNvPr id="9" name="Picture 8">
            <a:extLst>
              <a:ext uri="{FF2B5EF4-FFF2-40B4-BE49-F238E27FC236}">
                <a16:creationId xmlns:a16="http://schemas.microsoft.com/office/drawing/2014/main" id="{048ABEA3-0C2E-0F6F-F31B-8BF4305F3D8F}"/>
              </a:ext>
            </a:extLst>
          </p:cNvPr>
          <p:cNvPicPr>
            <a:picLocks/>
          </p:cNvPicPr>
          <p:nvPr/>
        </p:nvPicPr>
        <p:blipFill>
          <a:blip r:embed="rId4"/>
          <a:stretch>
            <a:fillRect/>
          </a:stretch>
        </p:blipFill>
        <p:spPr>
          <a:xfrm>
            <a:off x="495300" y="2825784"/>
            <a:ext cx="3235128" cy="1441281"/>
          </a:xfrm>
          <a:prstGeom prst="rect">
            <a:avLst/>
          </a:prstGeom>
        </p:spPr>
      </p:pic>
      <p:sp>
        <p:nvSpPr>
          <p:cNvPr id="10" name="TextBox 9">
            <a:extLst>
              <a:ext uri="{FF2B5EF4-FFF2-40B4-BE49-F238E27FC236}">
                <a16:creationId xmlns:a16="http://schemas.microsoft.com/office/drawing/2014/main" id="{77B0D744-2A85-E313-6B51-E06F36740022}"/>
              </a:ext>
            </a:extLst>
          </p:cNvPr>
          <p:cNvSpPr txBox="1"/>
          <p:nvPr/>
        </p:nvSpPr>
        <p:spPr>
          <a:xfrm>
            <a:off x="495300" y="4546600"/>
            <a:ext cx="5184576"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一键验证电机接线、电机参数、编码器参数</a:t>
            </a:r>
            <a:endParaRPr lang="en-US" sz="1600" dirty="0">
              <a:solidFill>
                <a:schemeClr val="bg1"/>
              </a:solidFill>
              <a:cs typeface="+mn-ea"/>
              <a:sym typeface="+mn-lt"/>
            </a:endParaRPr>
          </a:p>
        </p:txBody>
      </p:sp>
    </p:spTree>
    <p:extLst>
      <p:ext uri="{BB962C8B-B14F-4D97-AF65-F5344CB8AC3E}">
        <p14:creationId xmlns:p14="http://schemas.microsoft.com/office/powerpoint/2010/main" val="20307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1098A4-DEAF-C606-45D2-72F5C8627FF4}"/>
              </a:ext>
            </a:extLst>
          </p:cNvPr>
          <p:cNvSpPr>
            <a:spLocks noGrp="1"/>
          </p:cNvSpPr>
          <p:nvPr>
            <p:ph type="body" sz="quarter" idx="10"/>
          </p:nvPr>
        </p:nvSpPr>
        <p:spPr/>
        <p:txBody>
          <a:bodyPr>
            <a:normAutofit lnSpcReduction="10000"/>
          </a:bodyPr>
          <a:lstStyle/>
          <a:p>
            <a:r>
              <a:rPr lang="en-US">
                <a:latin typeface="+mn-lt"/>
                <a:cs typeface="+mn-ea"/>
                <a:sym typeface="+mn-lt"/>
              </a:rPr>
              <a:t>ServoStudio+</a:t>
            </a:r>
            <a:endParaRPr lang="en-IL">
              <a:latin typeface="+mn-lt"/>
              <a:cs typeface="+mn-ea"/>
              <a:sym typeface="+mn-lt"/>
            </a:endParaRPr>
          </a:p>
        </p:txBody>
      </p:sp>
    </p:spTree>
    <p:extLst>
      <p:ext uri="{BB962C8B-B14F-4D97-AF65-F5344CB8AC3E}">
        <p14:creationId xmlns:p14="http://schemas.microsoft.com/office/powerpoint/2010/main" val="46417021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CN" altLang="en-US" b="1" dirty="0">
                <a:latin typeface="+mn-lt"/>
                <a:ea typeface="+mn-ea"/>
                <a:cs typeface="+mn-ea"/>
                <a:sym typeface="+mn-lt"/>
              </a:rPr>
              <a:t>全新用户界面 </a:t>
            </a:r>
            <a:r>
              <a:rPr lang="en-US" b="1" dirty="0">
                <a:ln w="0"/>
                <a:latin typeface="+mn-lt"/>
                <a:ea typeface="+mn-ea"/>
                <a:cs typeface="+mn-ea"/>
                <a:sym typeface="+mn-lt"/>
              </a:rPr>
              <a:t>ServoStudio+</a:t>
            </a:r>
            <a:endParaRPr lang="en-US" b="1" dirty="0">
              <a:latin typeface="+mn-lt"/>
              <a:ea typeface="+mn-ea"/>
              <a:cs typeface="+mn-ea"/>
              <a:sym typeface="+mn-lt"/>
            </a:endParaRPr>
          </a:p>
        </p:txBody>
      </p:sp>
      <p:sp>
        <p:nvSpPr>
          <p:cNvPr id="9" name="TextBox 8"/>
          <p:cNvSpPr txBox="1"/>
          <p:nvPr/>
        </p:nvSpPr>
        <p:spPr>
          <a:xfrm>
            <a:off x="5709249" y="1068015"/>
            <a:ext cx="2926751" cy="2546787"/>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350" dirty="0">
                <a:solidFill>
                  <a:schemeClr val="bg1"/>
                </a:solidFill>
                <a:cs typeface="+mn-ea"/>
                <a:sym typeface="+mn-lt"/>
              </a:rPr>
              <a:t>现代化 </a:t>
            </a:r>
            <a:r>
              <a:rPr lang="en-US" sz="1350" dirty="0">
                <a:solidFill>
                  <a:schemeClr val="bg1"/>
                </a:solidFill>
                <a:cs typeface="+mn-ea"/>
                <a:sym typeface="+mn-lt"/>
              </a:rPr>
              <a:t>UI </a:t>
            </a:r>
            <a:r>
              <a:rPr lang="zh-CN" altLang="en-US" sz="1350" dirty="0">
                <a:solidFill>
                  <a:schemeClr val="bg1"/>
                </a:solidFill>
                <a:cs typeface="+mn-ea"/>
                <a:sym typeface="+mn-lt"/>
              </a:rPr>
              <a:t>风格</a:t>
            </a:r>
            <a:endParaRPr lang="en-US" altLang="zh-CN" sz="135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350" dirty="0">
                <a:solidFill>
                  <a:schemeClr val="bg1"/>
                </a:solidFill>
                <a:cs typeface="+mn-ea"/>
                <a:sym typeface="+mn-lt"/>
              </a:rPr>
              <a:t>交互式设计</a:t>
            </a:r>
            <a:endParaRPr lang="en-US" sz="135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350" dirty="0">
                <a:solidFill>
                  <a:schemeClr val="bg1"/>
                </a:solidFill>
                <a:cs typeface="+mn-ea"/>
                <a:sym typeface="+mn-lt"/>
              </a:rPr>
              <a:t>以易用性为设计目标 </a:t>
            </a:r>
            <a:r>
              <a:rPr lang="en-US" sz="1350" dirty="0">
                <a:solidFill>
                  <a:schemeClr val="bg1"/>
                </a:solidFill>
                <a:cs typeface="+mn-ea"/>
                <a:sym typeface="+mn-lt"/>
              </a:rPr>
              <a:t>- </a:t>
            </a:r>
            <a:r>
              <a:rPr lang="zh-CN" altLang="en-US" sz="1350" dirty="0">
                <a:solidFill>
                  <a:schemeClr val="bg1"/>
                </a:solidFill>
                <a:cs typeface="+mn-ea"/>
                <a:sym typeface="+mn-lt"/>
              </a:rPr>
              <a:t>配置、调试、监控记录</a:t>
            </a:r>
            <a:endParaRPr lang="en-US" sz="1350" dirty="0">
              <a:solidFill>
                <a:schemeClr val="bg1"/>
              </a:solidFill>
              <a:cs typeface="+mn-ea"/>
              <a:sym typeface="+mn-lt"/>
            </a:endParaRPr>
          </a:p>
          <a:p>
            <a:pPr marL="257175" indent="-257175">
              <a:lnSpc>
                <a:spcPct val="150000"/>
              </a:lnSpc>
              <a:buFont typeface="Arial" panose="020B0604020202020204" pitchFamily="34" charset="0"/>
              <a:buChar char="•"/>
            </a:pPr>
            <a:r>
              <a:rPr lang="en-US" sz="1350" dirty="0">
                <a:solidFill>
                  <a:schemeClr val="bg1"/>
                </a:solidFill>
                <a:cs typeface="+mn-ea"/>
                <a:sym typeface="+mn-lt"/>
              </a:rPr>
              <a:t>A.I &amp; </a:t>
            </a:r>
            <a:r>
              <a:rPr lang="zh-CN" altLang="en-US" sz="1350" dirty="0">
                <a:solidFill>
                  <a:schemeClr val="bg1"/>
                </a:solidFill>
                <a:cs typeface="+mn-ea"/>
                <a:sym typeface="+mn-lt"/>
              </a:rPr>
              <a:t>云</a:t>
            </a:r>
            <a:r>
              <a:rPr lang="en-US" sz="1350" dirty="0">
                <a:solidFill>
                  <a:schemeClr val="bg1"/>
                </a:solidFill>
                <a:cs typeface="+mn-ea"/>
                <a:sym typeface="+mn-lt"/>
              </a:rPr>
              <a:t> </a:t>
            </a:r>
            <a:r>
              <a:rPr lang="zh-CN" altLang="en-US" sz="1350" dirty="0">
                <a:solidFill>
                  <a:schemeClr val="bg1"/>
                </a:solidFill>
                <a:cs typeface="+mn-ea"/>
                <a:sym typeface="+mn-lt"/>
              </a:rPr>
              <a:t>服务</a:t>
            </a:r>
            <a:r>
              <a:rPr lang="en-US" sz="1350" dirty="0">
                <a:solidFill>
                  <a:schemeClr val="bg1"/>
                </a:solidFill>
                <a:cs typeface="+mn-ea"/>
                <a:sym typeface="+mn-lt"/>
              </a:rPr>
              <a:t> (Beta)</a:t>
            </a:r>
          </a:p>
          <a:p>
            <a:pPr marL="257175" indent="-257175">
              <a:lnSpc>
                <a:spcPct val="150000"/>
              </a:lnSpc>
              <a:buFont typeface="Arial" panose="020B0604020202020204" pitchFamily="34" charset="0"/>
              <a:buChar char="•"/>
            </a:pPr>
            <a:endParaRPr lang="en-US" sz="1350" dirty="0">
              <a:solidFill>
                <a:schemeClr val="bg1"/>
              </a:solidFill>
              <a:cs typeface="+mn-ea"/>
              <a:sym typeface="+mn-lt"/>
            </a:endParaRPr>
          </a:p>
          <a:p>
            <a:pPr marL="257175" indent="-257175">
              <a:lnSpc>
                <a:spcPct val="150000"/>
              </a:lnSpc>
              <a:buFont typeface="Arial" panose="020B0604020202020204" pitchFamily="34" charset="0"/>
              <a:buChar char="•"/>
            </a:pPr>
            <a:endParaRPr lang="en-US" sz="1350" dirty="0">
              <a:solidFill>
                <a:schemeClr val="bg1"/>
              </a:solidFill>
              <a:cs typeface="+mn-ea"/>
              <a:sym typeface="+mn-lt"/>
            </a:endParaRPr>
          </a:p>
          <a:p>
            <a:pPr marL="257175" indent="-257175">
              <a:lnSpc>
                <a:spcPct val="150000"/>
              </a:lnSpc>
              <a:buFont typeface="Arial" panose="020B0604020202020204" pitchFamily="34" charset="0"/>
              <a:buChar char="•"/>
            </a:pPr>
            <a:endParaRPr lang="en-US" sz="1350" dirty="0">
              <a:solidFill>
                <a:schemeClr val="bg1"/>
              </a:solidFill>
              <a:cs typeface="+mn-ea"/>
              <a:sym typeface="+mn-lt"/>
            </a:endParaRPr>
          </a:p>
        </p:txBody>
      </p:sp>
      <p:sp>
        <p:nvSpPr>
          <p:cNvPr id="5" name="Content Placeholder 2">
            <a:extLst>
              <a:ext uri="{FF2B5EF4-FFF2-40B4-BE49-F238E27FC236}">
                <a16:creationId xmlns:a16="http://schemas.microsoft.com/office/drawing/2014/main" id="{E144F7D5-35C1-8E3A-A433-2DD391B8BFB0}"/>
              </a:ext>
            </a:extLst>
          </p:cNvPr>
          <p:cNvSpPr txBox="1">
            <a:spLocks/>
          </p:cNvSpPr>
          <p:nvPr/>
        </p:nvSpPr>
        <p:spPr>
          <a:xfrm>
            <a:off x="353650" y="4597714"/>
            <a:ext cx="4459544" cy="593458"/>
          </a:xfrm>
          <a:prstGeom prst="rect">
            <a:avLst/>
          </a:prstGeom>
        </p:spPr>
        <p:txBody>
          <a:bodyPr vert="horz" lIns="91440" tIns="45720" rIns="91440" bIns="45720" rtlCol="0" anchor="t">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bg1"/>
                </a:solidFill>
                <a:latin typeface="Visby Round CF" panose="00000500000000000000" pitchFamily="50" charset="0"/>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bg1"/>
                </a:solidFill>
                <a:latin typeface="Visby Round CF" panose="00000500000000000000" pitchFamily="50" charset="0"/>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bg1"/>
                </a:solidFill>
                <a:latin typeface="Visby Round CF" panose="00000500000000000000" pitchFamily="50" charset="0"/>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n-lt"/>
                <a:cs typeface="+mn-ea"/>
                <a:sym typeface="+mn-lt"/>
                <a:hlinkClick r:id="rId3"/>
              </a:rPr>
              <a:t>SS+ Introduction video</a:t>
            </a:r>
            <a:endParaRPr lang="en-IL" dirty="0">
              <a:solidFill>
                <a:srgbClr val="FF0000"/>
              </a:solidFill>
              <a:latin typeface="+mn-lt"/>
              <a:cs typeface="+mn-ea"/>
              <a:sym typeface="+mn-lt"/>
            </a:endParaRPr>
          </a:p>
        </p:txBody>
      </p:sp>
      <p:pic>
        <p:nvPicPr>
          <p:cNvPr id="6" name="Picture 5">
            <a:extLst>
              <a:ext uri="{FF2B5EF4-FFF2-40B4-BE49-F238E27FC236}">
                <a16:creationId xmlns:a16="http://schemas.microsoft.com/office/drawing/2014/main" id="{288E36FE-19BD-3BC8-4B0B-725D8C4D90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4491" y1="60338" x2="54491" y2="60338"/>
                        <a14:foregroundMark x1="54491" y1="60338" x2="52395" y2="58650"/>
                        <a14:foregroundMark x1="50599" y1="58861" x2="49401" y2="59283"/>
                        <a14:foregroundMark x1="32635" y1="62869" x2="32635" y2="62869"/>
                        <a14:foregroundMark x1="16168" y1="60549" x2="16168" y2="60549"/>
                        <a14:foregroundMark x1="11078" y1="61181" x2="11078" y2="61181"/>
                        <a14:foregroundMark x1="10479" y1="66456" x2="10479" y2="66456"/>
                        <a14:foregroundMark x1="37425" y1="86076" x2="37425" y2="86076"/>
                        <a14:foregroundMark x1="47605" y1="87131" x2="47605" y2="87131"/>
                        <a14:foregroundMark x1="44012" y1="94937" x2="45210" y2="94937"/>
                        <a14:foregroundMark x1="47305" y1="91983" x2="47305" y2="91983"/>
                        <a14:foregroundMark x1="60479" y1="85865" x2="60479" y2="85865"/>
                        <a14:foregroundMark x1="64671" y1="86498" x2="64671" y2="86498"/>
                        <a14:foregroundMark x1="65569" y1="91350" x2="65569" y2="91350"/>
                        <a14:foregroundMark x1="65569" y1="93249" x2="64970" y2="93460"/>
                        <a14:foregroundMark x1="57485" y1="94515" x2="57485" y2="94515"/>
                        <a14:foregroundMark x1="45808" y1="94304" x2="39521" y2="94304"/>
                        <a14:foregroundMark x1="37126" y1="94515" x2="36527" y2="94515"/>
                        <a14:foregroundMark x1="35329" y1="94726" x2="33234" y2="94937"/>
                        <a14:foregroundMark x1="26048" y1="88819" x2="26048" y2="88819"/>
                        <a14:foregroundMark x1="20659" y1="83755" x2="23353" y2="82911"/>
                        <a14:foregroundMark x1="37425" y1="82278" x2="38623" y2="82278"/>
                        <a14:foregroundMark x1="43114" y1="79114" x2="43114" y2="79114"/>
                        <a14:foregroundMark x1="44611" y1="71519" x2="44611" y2="71519"/>
                        <a14:foregroundMark x1="44311" y1="64979" x2="44311" y2="64979"/>
                        <a14:foregroundMark x1="51497" y1="79536" x2="51497" y2="79536"/>
                        <a14:foregroundMark x1="14970" y1="71730" x2="14970" y2="71730"/>
                        <a14:foregroundMark x1="66467" y1="67722" x2="66467" y2="67722"/>
                        <a14:foregroundMark x1="73353" y1="67300" x2="73353" y2="67300"/>
                        <a14:foregroundMark x1="71257" y1="62447" x2="71257" y2="62447"/>
                        <a14:foregroundMark x1="63174" y1="61181" x2="63174" y2="61181"/>
                        <a14:foregroundMark x1="66467" y1="61181" x2="66467" y2="61181"/>
                        <a14:foregroundMark x1="74251" y1="65612" x2="74251" y2="65612"/>
                        <a14:foregroundMark x1="74850" y1="64979" x2="74850" y2="64979"/>
                        <a14:foregroundMark x1="72455" y1="63924" x2="72455" y2="63924"/>
                        <a14:foregroundMark x1="61677" y1="63502" x2="61677" y2="63502"/>
                        <a14:foregroundMark x1="64970" y1="66245" x2="64970" y2="66245"/>
                        <a14:foregroundMark x1="62275" y1="66667" x2="62275" y2="66667"/>
                        <a14:foregroundMark x1="75749" y1="73629" x2="75749" y2="73629"/>
                        <a14:foregroundMark x1="74251" y1="73418" x2="74251" y2="73418"/>
                        <a14:foregroundMark x1="68862" y1="73418" x2="68862" y2="73418"/>
                        <a14:foregroundMark x1="68563" y1="70675" x2="68563" y2="70675"/>
                        <a14:foregroundMark x1="41018" y1="61814" x2="41018" y2="61814"/>
                        <a14:foregroundMark x1="42515" y1="62236" x2="42515" y2="62236"/>
                        <a14:foregroundMark x1="44910" y1="61392" x2="44910" y2="61392"/>
                        <a14:foregroundMark x1="36826" y1="61181" x2="36826" y2="61181"/>
                        <a14:foregroundMark x1="32635" y1="61181" x2="32635" y2="61181"/>
                        <a14:foregroundMark x1="28144" y1="61181" x2="28144" y2="61181"/>
                        <a14:foregroundMark x1="24850" y1="61181" x2="24850" y2="61181"/>
                        <a14:foregroundMark x1="23054" y1="61181" x2="23054" y2="61181"/>
                        <a14:foregroundMark x1="22455" y1="77426" x2="22455" y2="77426"/>
                        <a14:foregroundMark x1="23054" y1="79747" x2="23054" y2="79747"/>
                        <a14:foregroundMark x1="27545" y1="79747" x2="27545" y2="79747"/>
                        <a14:foregroundMark x1="32635" y1="79747" x2="32635" y2="79747"/>
                        <a14:foregroundMark x1="53293" y1="86076" x2="53293" y2="86076"/>
                        <a14:foregroundMark x1="33533" y1="86709" x2="33533" y2="86709"/>
                        <a14:foregroundMark x1="25150" y1="87131" x2="25150" y2="87131"/>
                        <a14:foregroundMark x1="23952" y1="98734" x2="23952" y2="98734"/>
                        <a14:foregroundMark x1="15868" y1="94937" x2="15868" y2="94937"/>
                        <a14:foregroundMark x1="15269" y1="92194" x2="15269" y2="92194"/>
                      </a14:backgroundRemoval>
                    </a14:imgEffect>
                  </a14:imgLayer>
                </a14:imgProps>
              </a:ext>
            </a:extLst>
          </a:blip>
          <a:stretch>
            <a:fillRect/>
          </a:stretch>
        </p:blipFill>
        <p:spPr>
          <a:xfrm>
            <a:off x="4572000" y="2816581"/>
            <a:ext cx="702805" cy="997394"/>
          </a:xfrm>
          <a:prstGeom prst="rect">
            <a:avLst/>
          </a:prstGeom>
        </p:spPr>
      </p:pic>
      <p:pic>
        <p:nvPicPr>
          <p:cNvPr id="8" name="Picture 7">
            <a:extLst>
              <a:ext uri="{FF2B5EF4-FFF2-40B4-BE49-F238E27FC236}">
                <a16:creationId xmlns:a16="http://schemas.microsoft.com/office/drawing/2014/main" id="{47588451-53CF-0BCB-0D86-4983996992F4}"/>
              </a:ext>
            </a:extLst>
          </p:cNvPr>
          <p:cNvPicPr>
            <a:picLocks noChangeAspect="1"/>
          </p:cNvPicPr>
          <p:nvPr/>
        </p:nvPicPr>
        <p:blipFill>
          <a:blip r:embed="rId6"/>
          <a:stretch>
            <a:fillRect/>
          </a:stretch>
        </p:blipFill>
        <p:spPr>
          <a:xfrm>
            <a:off x="603251" y="1201803"/>
            <a:ext cx="3305418" cy="1828432"/>
          </a:xfrm>
          <a:prstGeom prst="rect">
            <a:avLst/>
          </a:prstGeom>
        </p:spPr>
      </p:pic>
    </p:spTree>
    <p:extLst>
      <p:ext uri="{BB962C8B-B14F-4D97-AF65-F5344CB8AC3E}">
        <p14:creationId xmlns:p14="http://schemas.microsoft.com/office/powerpoint/2010/main" val="1282420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5319C-68D8-765B-36F1-BFB32482CC38}"/>
              </a:ext>
            </a:extLst>
          </p:cNvPr>
          <p:cNvPicPr>
            <a:picLocks/>
          </p:cNvPicPr>
          <p:nvPr/>
        </p:nvPicPr>
        <p:blipFill>
          <a:blip r:embed="rId2"/>
          <a:stretch>
            <a:fillRect/>
          </a:stretch>
        </p:blipFill>
        <p:spPr>
          <a:xfrm>
            <a:off x="1383112" y="839023"/>
            <a:ext cx="6377776" cy="4017627"/>
          </a:xfrm>
          <a:prstGeom prst="rect">
            <a:avLst/>
          </a:prstGeom>
        </p:spPr>
      </p:pic>
      <p:sp>
        <p:nvSpPr>
          <p:cNvPr id="4" name="Title 3"/>
          <p:cNvSpPr>
            <a:spLocks noGrp="1"/>
          </p:cNvSpPr>
          <p:nvPr>
            <p:ph type="title"/>
          </p:nvPr>
        </p:nvSpPr>
        <p:spPr/>
        <p:txBody>
          <a:bodyPr/>
          <a:lstStyle/>
          <a:p>
            <a:r>
              <a:rPr lang="en-US" b="1" dirty="0">
                <a:latin typeface="+mn-lt"/>
                <a:ea typeface="+mn-ea"/>
                <a:cs typeface="+mn-ea"/>
                <a:sym typeface="+mn-lt"/>
              </a:rPr>
              <a:t>Servo studio+</a:t>
            </a:r>
          </a:p>
        </p:txBody>
      </p:sp>
      <p:sp>
        <p:nvSpPr>
          <p:cNvPr id="8" name="TextBox 7"/>
          <p:cNvSpPr txBox="1"/>
          <p:nvPr/>
        </p:nvSpPr>
        <p:spPr>
          <a:xfrm>
            <a:off x="5943599" y="104775"/>
            <a:ext cx="1090137" cy="300082"/>
          </a:xfrm>
          <a:prstGeom prst="rect">
            <a:avLst/>
          </a:prstGeom>
          <a:noFill/>
        </p:spPr>
        <p:txBody>
          <a:bodyPr wrap="square" rtlCol="0">
            <a:spAutoFit/>
          </a:bodyPr>
          <a:lstStyle/>
          <a:p>
            <a:r>
              <a:rPr lang="zh-CN" altLang="en-US" sz="1350" dirty="0">
                <a:solidFill>
                  <a:srgbClr val="FFC332"/>
                </a:solidFill>
                <a:cs typeface="+mn-ea"/>
                <a:sym typeface="+mn-lt"/>
              </a:rPr>
              <a:t>使能</a:t>
            </a:r>
            <a:r>
              <a:rPr lang="en-US" sz="1350" dirty="0">
                <a:solidFill>
                  <a:srgbClr val="FFC332"/>
                </a:solidFill>
                <a:cs typeface="+mn-ea"/>
                <a:sym typeface="+mn-lt"/>
              </a:rPr>
              <a:t>/</a:t>
            </a:r>
            <a:r>
              <a:rPr lang="zh-CN" altLang="en-US" sz="1350" dirty="0">
                <a:solidFill>
                  <a:srgbClr val="FFC332"/>
                </a:solidFill>
                <a:cs typeface="+mn-ea"/>
                <a:sym typeface="+mn-lt"/>
              </a:rPr>
              <a:t>下使能</a:t>
            </a:r>
            <a:endParaRPr lang="en-US" sz="1350" dirty="0">
              <a:solidFill>
                <a:srgbClr val="FFC332"/>
              </a:solidFill>
              <a:cs typeface="+mn-ea"/>
              <a:sym typeface="+mn-lt"/>
            </a:endParaRPr>
          </a:p>
        </p:txBody>
      </p:sp>
      <p:sp>
        <p:nvSpPr>
          <p:cNvPr id="9" name="TextBox 8"/>
          <p:cNvSpPr txBox="1"/>
          <p:nvPr/>
        </p:nvSpPr>
        <p:spPr>
          <a:xfrm>
            <a:off x="4193958" y="299650"/>
            <a:ext cx="1269141" cy="300082"/>
          </a:xfrm>
          <a:prstGeom prst="rect">
            <a:avLst/>
          </a:prstGeom>
          <a:noFill/>
        </p:spPr>
        <p:txBody>
          <a:bodyPr wrap="square" rtlCol="0">
            <a:spAutoFit/>
          </a:bodyPr>
          <a:lstStyle/>
          <a:p>
            <a:r>
              <a:rPr lang="zh-CN" altLang="en-US" sz="1350" dirty="0">
                <a:solidFill>
                  <a:srgbClr val="FFC332"/>
                </a:solidFill>
                <a:cs typeface="+mn-ea"/>
                <a:sym typeface="+mn-lt"/>
              </a:rPr>
              <a:t>轴选择</a:t>
            </a:r>
            <a:endParaRPr lang="en-US" sz="1350" dirty="0">
              <a:solidFill>
                <a:srgbClr val="FFC332"/>
              </a:solidFill>
              <a:cs typeface="+mn-ea"/>
              <a:sym typeface="+mn-lt"/>
            </a:endParaRPr>
          </a:p>
        </p:txBody>
      </p:sp>
      <p:sp>
        <p:nvSpPr>
          <p:cNvPr id="10" name="TextBox 9"/>
          <p:cNvSpPr txBox="1"/>
          <p:nvPr/>
        </p:nvSpPr>
        <p:spPr>
          <a:xfrm>
            <a:off x="392823" y="1335900"/>
            <a:ext cx="1269141" cy="300082"/>
          </a:xfrm>
          <a:prstGeom prst="rect">
            <a:avLst/>
          </a:prstGeom>
          <a:noFill/>
        </p:spPr>
        <p:txBody>
          <a:bodyPr wrap="square" rtlCol="0">
            <a:spAutoFit/>
          </a:bodyPr>
          <a:lstStyle/>
          <a:p>
            <a:r>
              <a:rPr lang="zh-CN" altLang="en-US" sz="1350" dirty="0">
                <a:solidFill>
                  <a:srgbClr val="FFC000"/>
                </a:solidFill>
                <a:cs typeface="+mn-ea"/>
                <a:sym typeface="+mn-lt"/>
              </a:rPr>
              <a:t>主菜单</a:t>
            </a:r>
            <a:endParaRPr lang="en-US" sz="1350" dirty="0">
              <a:solidFill>
                <a:srgbClr val="FFC000"/>
              </a:solidFill>
              <a:cs typeface="+mn-ea"/>
              <a:sym typeface="+mn-lt"/>
            </a:endParaRPr>
          </a:p>
        </p:txBody>
      </p:sp>
      <p:sp>
        <p:nvSpPr>
          <p:cNvPr id="11" name="TextBox 10"/>
          <p:cNvSpPr txBox="1"/>
          <p:nvPr/>
        </p:nvSpPr>
        <p:spPr>
          <a:xfrm>
            <a:off x="7276762" y="104937"/>
            <a:ext cx="616607" cy="300082"/>
          </a:xfrm>
          <a:prstGeom prst="rect">
            <a:avLst/>
          </a:prstGeom>
          <a:noFill/>
        </p:spPr>
        <p:txBody>
          <a:bodyPr wrap="square" rtlCol="0">
            <a:spAutoFit/>
          </a:bodyPr>
          <a:lstStyle/>
          <a:p>
            <a:r>
              <a:rPr lang="zh-CN" altLang="en-US" sz="1350" dirty="0">
                <a:solidFill>
                  <a:srgbClr val="FFC332"/>
                </a:solidFill>
                <a:cs typeface="+mn-ea"/>
                <a:sym typeface="+mn-lt"/>
              </a:rPr>
              <a:t>保存</a:t>
            </a:r>
            <a:endParaRPr lang="en-US" sz="1350" dirty="0">
              <a:solidFill>
                <a:srgbClr val="FFC332"/>
              </a:solidFill>
              <a:cs typeface="+mn-ea"/>
              <a:sym typeface="+mn-lt"/>
            </a:endParaRPr>
          </a:p>
        </p:txBody>
      </p:sp>
      <p:sp>
        <p:nvSpPr>
          <p:cNvPr id="12" name="TextBox 11"/>
          <p:cNvSpPr txBox="1"/>
          <p:nvPr/>
        </p:nvSpPr>
        <p:spPr>
          <a:xfrm>
            <a:off x="7812360" y="441137"/>
            <a:ext cx="1269141" cy="300082"/>
          </a:xfrm>
          <a:prstGeom prst="rect">
            <a:avLst/>
          </a:prstGeom>
          <a:noFill/>
        </p:spPr>
        <p:txBody>
          <a:bodyPr wrap="square" rtlCol="0">
            <a:spAutoFit/>
          </a:bodyPr>
          <a:lstStyle/>
          <a:p>
            <a:r>
              <a:rPr lang="zh-CN" altLang="en-US" sz="1350" dirty="0">
                <a:solidFill>
                  <a:srgbClr val="FFC332"/>
                </a:solidFill>
                <a:cs typeface="+mn-ea"/>
                <a:sym typeface="+mn-lt"/>
              </a:rPr>
              <a:t>单位转换</a:t>
            </a:r>
            <a:endParaRPr lang="en-US" sz="1350" dirty="0">
              <a:solidFill>
                <a:srgbClr val="FFC332"/>
              </a:solidFill>
              <a:cs typeface="+mn-ea"/>
              <a:sym typeface="+mn-lt"/>
            </a:endParaRPr>
          </a:p>
        </p:txBody>
      </p:sp>
      <p:sp>
        <p:nvSpPr>
          <p:cNvPr id="13" name="TextBox 12"/>
          <p:cNvSpPr txBox="1"/>
          <p:nvPr/>
        </p:nvSpPr>
        <p:spPr>
          <a:xfrm>
            <a:off x="7785736" y="1541145"/>
            <a:ext cx="1269206" cy="463868"/>
          </a:xfrm>
          <a:prstGeom prst="rect">
            <a:avLst/>
          </a:prstGeom>
          <a:noFill/>
        </p:spPr>
        <p:txBody>
          <a:bodyPr wrap="square" rtlCol="0">
            <a:noAutofit/>
          </a:bodyPr>
          <a:lstStyle/>
          <a:p>
            <a:r>
              <a:rPr lang="zh-CN" altLang="en-US" sz="1350" dirty="0">
                <a:solidFill>
                  <a:srgbClr val="FFC332"/>
                </a:solidFill>
                <a:cs typeface="+mn-ea"/>
                <a:sym typeface="+mn-lt"/>
              </a:rPr>
              <a:t>轴状态监控</a:t>
            </a:r>
            <a:endParaRPr lang="en-US" sz="1350" dirty="0">
              <a:solidFill>
                <a:srgbClr val="FFC332"/>
              </a:solidFill>
              <a:cs typeface="+mn-ea"/>
              <a:sym typeface="+mn-lt"/>
            </a:endParaRPr>
          </a:p>
        </p:txBody>
      </p:sp>
      <p:sp>
        <p:nvSpPr>
          <p:cNvPr id="14" name="TextBox 13"/>
          <p:cNvSpPr txBox="1"/>
          <p:nvPr/>
        </p:nvSpPr>
        <p:spPr>
          <a:xfrm>
            <a:off x="7721680" y="2943876"/>
            <a:ext cx="1397318" cy="300082"/>
          </a:xfrm>
          <a:prstGeom prst="rect">
            <a:avLst/>
          </a:prstGeom>
          <a:noFill/>
        </p:spPr>
        <p:txBody>
          <a:bodyPr wrap="square" rtlCol="0">
            <a:spAutoFit/>
          </a:bodyPr>
          <a:lstStyle/>
          <a:p>
            <a:r>
              <a:rPr lang="zh-CN" altLang="en-US" sz="1350" dirty="0">
                <a:solidFill>
                  <a:srgbClr val="FFC332"/>
                </a:solidFill>
                <a:cs typeface="+mn-ea"/>
                <a:sym typeface="+mn-lt"/>
              </a:rPr>
              <a:t>故障历史</a:t>
            </a:r>
            <a:endParaRPr lang="en-US" sz="1350" dirty="0">
              <a:solidFill>
                <a:srgbClr val="FFC332"/>
              </a:solidFill>
              <a:cs typeface="+mn-ea"/>
              <a:sym typeface="+mn-lt"/>
            </a:endParaRPr>
          </a:p>
        </p:txBody>
      </p:sp>
      <p:sp>
        <p:nvSpPr>
          <p:cNvPr id="15" name="TextBox 14"/>
          <p:cNvSpPr txBox="1"/>
          <p:nvPr/>
        </p:nvSpPr>
        <p:spPr>
          <a:xfrm>
            <a:off x="392823" y="4818148"/>
            <a:ext cx="974511" cy="300082"/>
          </a:xfrm>
          <a:prstGeom prst="rect">
            <a:avLst/>
          </a:prstGeom>
          <a:noFill/>
        </p:spPr>
        <p:txBody>
          <a:bodyPr wrap="square" rtlCol="0">
            <a:spAutoFit/>
          </a:bodyPr>
          <a:lstStyle/>
          <a:p>
            <a:r>
              <a:rPr lang="en-US" sz="1350" dirty="0">
                <a:solidFill>
                  <a:srgbClr val="FFC000"/>
                </a:solidFill>
                <a:cs typeface="+mn-ea"/>
                <a:sym typeface="+mn-lt"/>
              </a:rPr>
              <a:t>IP </a:t>
            </a:r>
            <a:r>
              <a:rPr lang="zh-CN" altLang="en-US" sz="1350" dirty="0">
                <a:solidFill>
                  <a:srgbClr val="FFC000"/>
                </a:solidFill>
                <a:cs typeface="+mn-ea"/>
                <a:sym typeface="+mn-lt"/>
              </a:rPr>
              <a:t>地址</a:t>
            </a:r>
            <a:endParaRPr lang="en-US" sz="1350" dirty="0">
              <a:solidFill>
                <a:srgbClr val="FFC000"/>
              </a:solidFill>
              <a:cs typeface="+mn-ea"/>
              <a:sym typeface="+mn-lt"/>
            </a:endParaRPr>
          </a:p>
        </p:txBody>
      </p:sp>
      <p:sp>
        <p:nvSpPr>
          <p:cNvPr id="17" name="TextBox 16"/>
          <p:cNvSpPr txBox="1"/>
          <p:nvPr/>
        </p:nvSpPr>
        <p:spPr>
          <a:xfrm>
            <a:off x="197514" y="2867134"/>
            <a:ext cx="1269141" cy="300082"/>
          </a:xfrm>
          <a:prstGeom prst="rect">
            <a:avLst/>
          </a:prstGeom>
          <a:noFill/>
        </p:spPr>
        <p:txBody>
          <a:bodyPr wrap="square" rtlCol="0">
            <a:spAutoFit/>
          </a:bodyPr>
          <a:lstStyle/>
          <a:p>
            <a:r>
              <a:rPr lang="zh-CN" altLang="en-US" sz="1350" dirty="0">
                <a:solidFill>
                  <a:srgbClr val="FFC000"/>
                </a:solidFill>
                <a:cs typeface="+mn-ea"/>
                <a:sym typeface="+mn-lt"/>
              </a:rPr>
              <a:t>驱动器信息</a:t>
            </a:r>
            <a:endParaRPr lang="en-US" sz="1350" dirty="0">
              <a:solidFill>
                <a:srgbClr val="FFC000"/>
              </a:solidFill>
              <a:cs typeface="+mn-ea"/>
              <a:sym typeface="+mn-lt"/>
            </a:endParaRPr>
          </a:p>
        </p:txBody>
      </p:sp>
      <p:cxnSp>
        <p:nvCxnSpPr>
          <p:cNvPr id="21" name="Connector: Elbow 20"/>
          <p:cNvCxnSpPr>
            <a:cxnSpLocks/>
            <a:endCxn id="9" idx="1"/>
          </p:cNvCxnSpPr>
          <p:nvPr/>
        </p:nvCxnSpPr>
        <p:spPr>
          <a:xfrm flipV="1">
            <a:off x="2967038" y="449691"/>
            <a:ext cx="1226920" cy="54329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or: Elbow 23"/>
          <p:cNvCxnSpPr>
            <a:cxnSpLocks/>
            <a:stCxn id="8" idx="2"/>
          </p:cNvCxnSpPr>
          <p:nvPr/>
        </p:nvCxnSpPr>
        <p:spPr>
          <a:xfrm rot="16200000" flipH="1">
            <a:off x="6350696" y="542829"/>
            <a:ext cx="588124" cy="312180"/>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or: Elbow 25"/>
          <p:cNvCxnSpPr>
            <a:cxnSpLocks/>
          </p:cNvCxnSpPr>
          <p:nvPr/>
        </p:nvCxnSpPr>
        <p:spPr>
          <a:xfrm rot="5400000">
            <a:off x="6928828" y="379475"/>
            <a:ext cx="712555" cy="56846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or: Elbow 30"/>
          <p:cNvCxnSpPr>
            <a:cxnSpLocks/>
            <a:stCxn id="12" idx="2"/>
          </p:cNvCxnSpPr>
          <p:nvPr/>
        </p:nvCxnSpPr>
        <p:spPr>
          <a:xfrm rot="5400000">
            <a:off x="7689298" y="262350"/>
            <a:ext cx="278764" cy="1236502"/>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or: Elbow 34"/>
          <p:cNvCxnSpPr/>
          <p:nvPr/>
        </p:nvCxnSpPr>
        <p:spPr>
          <a:xfrm rot="10800000" flipV="1">
            <a:off x="6138341" y="1690597"/>
            <a:ext cx="1674019" cy="6191"/>
          </a:xfrm>
          <a:prstGeom prst="bentConnector3">
            <a:avLst>
              <a:gd name="adj1" fmla="val 49986"/>
            </a:avLst>
          </a:prstGeom>
        </p:spPr>
        <p:style>
          <a:lnRef idx="1">
            <a:schemeClr val="accent1"/>
          </a:lnRef>
          <a:fillRef idx="0">
            <a:schemeClr val="accent1"/>
          </a:fillRef>
          <a:effectRef idx="0">
            <a:schemeClr val="accent1"/>
          </a:effectRef>
          <a:fontRef idx="minor">
            <a:schemeClr val="tx1"/>
          </a:fontRef>
        </p:style>
      </p:cxnSp>
      <p:cxnSp>
        <p:nvCxnSpPr>
          <p:cNvPr id="39" name="Connector: Elbow 38"/>
          <p:cNvCxnSpPr>
            <a:cxnSpLocks/>
          </p:cNvCxnSpPr>
          <p:nvPr/>
        </p:nvCxnSpPr>
        <p:spPr>
          <a:xfrm rot="10800000">
            <a:off x="5111234" y="3096299"/>
            <a:ext cx="2371606" cy="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1" name="Connector: Elbow 40"/>
          <p:cNvCxnSpPr>
            <a:stCxn id="10" idx="2"/>
          </p:cNvCxnSpPr>
          <p:nvPr/>
        </p:nvCxnSpPr>
        <p:spPr>
          <a:xfrm rot="16200000" flipH="1">
            <a:off x="1093267" y="1570109"/>
            <a:ext cx="502824" cy="634570"/>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or: Elbow 42"/>
          <p:cNvCxnSpPr/>
          <p:nvPr/>
        </p:nvCxnSpPr>
        <p:spPr>
          <a:xfrm rot="10800000" flipV="1">
            <a:off x="1196625" y="2410144"/>
            <a:ext cx="3834426" cy="6332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5" name="Connector: Elbow 44"/>
          <p:cNvCxnSpPr/>
          <p:nvPr/>
        </p:nvCxnSpPr>
        <p:spPr>
          <a:xfrm flipV="1">
            <a:off x="1027394" y="4790189"/>
            <a:ext cx="573522" cy="161748"/>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8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灵活的脚本</a:t>
            </a:r>
            <a:endParaRPr lang="en-US" b="1" dirty="0">
              <a:latin typeface="+mn-lt"/>
              <a:ea typeface="+mn-ea"/>
              <a:cs typeface="+mn-ea"/>
              <a:sym typeface="+mn-lt"/>
            </a:endParaRPr>
          </a:p>
        </p:txBody>
      </p:sp>
      <p:pic>
        <p:nvPicPr>
          <p:cNvPr id="5" name="Content Placeholder 4"/>
          <p:cNvPicPr>
            <a:picLocks noGrp="1" noChangeAspect="1"/>
          </p:cNvPicPr>
          <p:nvPr>
            <p:ph idx="1"/>
          </p:nvPr>
        </p:nvPicPr>
        <p:blipFill>
          <a:blip r:embed="rId2"/>
          <a:stretch>
            <a:fillRect/>
          </a:stretch>
        </p:blipFill>
        <p:spPr>
          <a:xfrm>
            <a:off x="495300" y="1103312"/>
            <a:ext cx="6075284" cy="3259137"/>
          </a:xfrm>
        </p:spPr>
      </p:pic>
      <p:sp>
        <p:nvSpPr>
          <p:cNvPr id="6" name="TextBox 5"/>
          <p:cNvSpPr txBox="1"/>
          <p:nvPr/>
        </p:nvSpPr>
        <p:spPr>
          <a:xfrm>
            <a:off x="495300" y="4461769"/>
            <a:ext cx="5184576" cy="417743"/>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不限脚本数量，支持代码分块执行</a:t>
            </a:r>
            <a:endParaRPr lang="en-US" altLang="zh-CN" sz="1600" dirty="0">
              <a:solidFill>
                <a:schemeClr val="bg1"/>
              </a:solidFill>
              <a:cs typeface="+mn-ea"/>
              <a:sym typeface="+mn-lt"/>
            </a:endParaRPr>
          </a:p>
        </p:txBody>
      </p:sp>
    </p:spTree>
    <p:extLst>
      <p:ext uri="{BB962C8B-B14F-4D97-AF65-F5344CB8AC3E}">
        <p14:creationId xmlns:p14="http://schemas.microsoft.com/office/powerpoint/2010/main" val="51874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C9A5-819E-B9C4-3FD1-F80A22301811}"/>
              </a:ext>
            </a:extLst>
          </p:cNvPr>
          <p:cNvSpPr>
            <a:spLocks noGrp="1"/>
          </p:cNvSpPr>
          <p:nvPr>
            <p:ph type="title"/>
          </p:nvPr>
        </p:nvSpPr>
        <p:spPr/>
        <p:txBody>
          <a:bodyPr/>
          <a:lstStyle/>
          <a:p>
            <a:r>
              <a:rPr lang="en-US" b="1" dirty="0">
                <a:ln w="0"/>
                <a:effectLst>
                  <a:outerShdw blurRad="38100" dist="19050" dir="2700000" algn="tl" rotWithShape="0">
                    <a:schemeClr val="dk1">
                      <a:alpha val="40000"/>
                    </a:schemeClr>
                  </a:outerShdw>
                </a:effectLst>
                <a:latin typeface="+mn-lt"/>
                <a:ea typeface="+mn-ea"/>
                <a:cs typeface="+mn-ea"/>
                <a:sym typeface="+mn-lt"/>
              </a:rPr>
              <a:t>AI</a:t>
            </a:r>
            <a:r>
              <a:rPr lang="zh-CN" altLang="en-US" b="1" dirty="0">
                <a:ln w="0"/>
                <a:effectLst>
                  <a:outerShdw blurRad="38100" dist="19050" dir="2700000" algn="tl" rotWithShape="0">
                    <a:schemeClr val="dk1">
                      <a:alpha val="40000"/>
                    </a:schemeClr>
                  </a:outerShdw>
                </a:effectLst>
                <a:latin typeface="+mn-lt"/>
                <a:ea typeface="+mn-ea"/>
                <a:cs typeface="+mn-ea"/>
                <a:sym typeface="+mn-lt"/>
              </a:rPr>
              <a:t>助手</a:t>
            </a:r>
            <a:r>
              <a:rPr lang="en-US" b="1" dirty="0">
                <a:ln w="0"/>
                <a:effectLst>
                  <a:outerShdw blurRad="38100" dist="19050" dir="2700000" algn="tl" rotWithShape="0">
                    <a:schemeClr val="dk1">
                      <a:alpha val="40000"/>
                    </a:schemeClr>
                  </a:outerShdw>
                </a:effectLst>
                <a:latin typeface="+mn-lt"/>
                <a:ea typeface="+mn-ea"/>
                <a:cs typeface="+mn-ea"/>
                <a:sym typeface="+mn-lt"/>
              </a:rPr>
              <a:t>: </a:t>
            </a:r>
            <a:r>
              <a:rPr lang="en-US" b="1" dirty="0" err="1">
                <a:ln w="0"/>
                <a:effectLst>
                  <a:outerShdw blurRad="38100" dist="19050" dir="2700000" algn="tl" rotWithShape="0">
                    <a:schemeClr val="dk1">
                      <a:alpha val="40000"/>
                    </a:schemeClr>
                  </a:outerShdw>
                </a:effectLst>
                <a:latin typeface="+mn-lt"/>
                <a:ea typeface="+mn-ea"/>
                <a:cs typeface="+mn-ea"/>
                <a:sym typeface="+mn-lt"/>
              </a:rPr>
              <a:t>SERiNA</a:t>
            </a:r>
            <a:endParaRPr lang="en-IL" b="1" dirty="0">
              <a:latin typeface="+mn-lt"/>
              <a:ea typeface="+mn-ea"/>
              <a:cs typeface="+mn-ea"/>
              <a:sym typeface="+mn-lt"/>
            </a:endParaRPr>
          </a:p>
        </p:txBody>
      </p:sp>
      <p:sp>
        <p:nvSpPr>
          <p:cNvPr id="10" name="Content Placeholder 2">
            <a:extLst>
              <a:ext uri="{FF2B5EF4-FFF2-40B4-BE49-F238E27FC236}">
                <a16:creationId xmlns:a16="http://schemas.microsoft.com/office/drawing/2014/main" id="{EC4330B6-225E-71C5-ED4B-0C03C2F51720}"/>
              </a:ext>
            </a:extLst>
          </p:cNvPr>
          <p:cNvSpPr>
            <a:spLocks noGrp="1"/>
          </p:cNvSpPr>
          <p:nvPr>
            <p:ph idx="1"/>
          </p:nvPr>
        </p:nvSpPr>
        <p:spPr>
          <a:xfrm>
            <a:off x="290044" y="1078705"/>
            <a:ext cx="5100491" cy="3847256"/>
          </a:xfrm>
        </p:spPr>
        <p:txBody>
          <a:bodyPr>
            <a:normAutofit/>
          </a:bodyPr>
          <a:lstStyle/>
          <a:p>
            <a:pPr algn="l" rtl="0" fontAlgn="base">
              <a:buFont typeface="Arial" panose="020B0604020202020204" pitchFamily="34" charset="0"/>
              <a:buChar char="•"/>
            </a:pPr>
            <a:r>
              <a:rPr lang="en-US" dirty="0">
                <a:solidFill>
                  <a:srgbClr val="FFC332"/>
                </a:solidFill>
                <a:latin typeface="+mn-lt"/>
                <a:cs typeface="+mn-ea"/>
                <a:sym typeface="+mn-lt"/>
              </a:rPr>
              <a:t>Ser</a:t>
            </a:r>
            <a:r>
              <a:rPr lang="en-US" dirty="0">
                <a:latin typeface="+mn-lt"/>
                <a:cs typeface="+mn-ea"/>
                <a:sym typeface="+mn-lt"/>
              </a:rPr>
              <a:t>votronix </a:t>
            </a:r>
            <a:r>
              <a:rPr lang="en-US" dirty="0">
                <a:solidFill>
                  <a:srgbClr val="FFC332"/>
                </a:solidFill>
                <a:latin typeface="+mn-lt"/>
                <a:cs typeface="+mn-ea"/>
                <a:sym typeface="+mn-lt"/>
              </a:rPr>
              <a:t>In</a:t>
            </a:r>
            <a:r>
              <a:rPr lang="en-US" dirty="0">
                <a:latin typeface="+mn-lt"/>
                <a:cs typeface="+mn-ea"/>
                <a:sym typeface="+mn-lt"/>
              </a:rPr>
              <a:t>telligent </a:t>
            </a:r>
            <a:r>
              <a:rPr lang="en-US" dirty="0">
                <a:solidFill>
                  <a:srgbClr val="FFC332"/>
                </a:solidFill>
                <a:latin typeface="+mn-lt"/>
                <a:cs typeface="+mn-ea"/>
                <a:sym typeface="+mn-lt"/>
              </a:rPr>
              <a:t>A</a:t>
            </a:r>
            <a:r>
              <a:rPr lang="en-US" dirty="0">
                <a:latin typeface="+mn-lt"/>
                <a:cs typeface="+mn-ea"/>
                <a:sym typeface="+mn-lt"/>
              </a:rPr>
              <a:t>ssistant</a:t>
            </a:r>
          </a:p>
          <a:p>
            <a:pPr algn="l" rtl="0" fontAlgn="base">
              <a:buFont typeface="Arial" panose="020B0604020202020204" pitchFamily="34" charset="0"/>
              <a:buChar char="•"/>
            </a:pPr>
            <a:r>
              <a:rPr lang="zh-CN" altLang="en-US" dirty="0">
                <a:latin typeface="+mn-lt"/>
                <a:cs typeface="+mn-ea"/>
                <a:sym typeface="+mn-lt"/>
              </a:rPr>
              <a:t>主要功能</a:t>
            </a:r>
            <a:r>
              <a:rPr lang="en-US" dirty="0">
                <a:latin typeface="+mn-lt"/>
                <a:cs typeface="+mn-ea"/>
                <a:sym typeface="+mn-lt"/>
              </a:rPr>
              <a:t>:</a:t>
            </a:r>
          </a:p>
          <a:p>
            <a:pPr lvl="1" fontAlgn="base"/>
            <a:r>
              <a:rPr lang="zh-CN" altLang="en-US" dirty="0">
                <a:latin typeface="+mn-lt"/>
                <a:cs typeface="+mn-ea"/>
                <a:sym typeface="+mn-lt"/>
              </a:rPr>
              <a:t>介绍驱动功能</a:t>
            </a:r>
            <a:endParaRPr lang="en-US" altLang="zh-CN" dirty="0">
              <a:latin typeface="+mn-lt"/>
              <a:cs typeface="+mn-ea"/>
              <a:sym typeface="+mn-lt"/>
            </a:endParaRPr>
          </a:p>
          <a:p>
            <a:pPr lvl="1" fontAlgn="base"/>
            <a:r>
              <a:rPr lang="zh-CN" altLang="en-US" dirty="0">
                <a:latin typeface="+mn-lt"/>
                <a:cs typeface="+mn-ea"/>
                <a:sym typeface="+mn-lt"/>
              </a:rPr>
              <a:t>帮助排查驱动器报警</a:t>
            </a:r>
            <a:endParaRPr lang="en-US" altLang="zh-CN" dirty="0">
              <a:latin typeface="+mn-lt"/>
              <a:cs typeface="+mn-ea"/>
              <a:sym typeface="+mn-lt"/>
            </a:endParaRPr>
          </a:p>
          <a:p>
            <a:pPr lvl="1" fontAlgn="base"/>
            <a:r>
              <a:rPr lang="zh-CN" altLang="en-US" dirty="0">
                <a:latin typeface="+mn-lt"/>
                <a:cs typeface="+mn-ea"/>
                <a:sym typeface="+mn-lt"/>
              </a:rPr>
              <a:t>提供灵感</a:t>
            </a:r>
            <a:endParaRPr lang="en-US" dirty="0">
              <a:latin typeface="+mn-lt"/>
              <a:cs typeface="+mn-ea"/>
              <a:sym typeface="+mn-lt"/>
            </a:endParaRPr>
          </a:p>
          <a:p>
            <a:pPr lvl="1" fontAlgn="base"/>
            <a:r>
              <a:rPr lang="zh-CN" altLang="en-US" dirty="0">
                <a:latin typeface="+mn-lt"/>
                <a:cs typeface="+mn-ea"/>
                <a:sym typeface="+mn-lt"/>
              </a:rPr>
              <a:t>设置参数</a:t>
            </a:r>
            <a:endParaRPr lang="en-US" altLang="zh-CN" dirty="0">
              <a:latin typeface="+mn-lt"/>
              <a:cs typeface="+mn-ea"/>
              <a:sym typeface="+mn-lt"/>
            </a:endParaRPr>
          </a:p>
          <a:p>
            <a:pPr lvl="1" fontAlgn="base"/>
            <a:r>
              <a:rPr lang="zh-CN" altLang="en-US" dirty="0">
                <a:latin typeface="+mn-lt"/>
                <a:cs typeface="+mn-ea"/>
                <a:sym typeface="+mn-lt"/>
              </a:rPr>
              <a:t>分析波形图</a:t>
            </a:r>
            <a:endParaRPr lang="en-US" altLang="zh-CN" dirty="0">
              <a:latin typeface="+mn-lt"/>
              <a:cs typeface="+mn-ea"/>
              <a:sym typeface="+mn-lt"/>
            </a:endParaRPr>
          </a:p>
          <a:p>
            <a:pPr lvl="1" fontAlgn="base"/>
            <a:r>
              <a:rPr lang="zh-CN" altLang="en-US" dirty="0">
                <a:latin typeface="+mn-lt"/>
                <a:cs typeface="+mn-ea"/>
                <a:sym typeface="+mn-lt"/>
              </a:rPr>
              <a:t>中</a:t>
            </a:r>
            <a:r>
              <a:rPr lang="en-US" dirty="0">
                <a:latin typeface="+mn-lt"/>
                <a:cs typeface="+mn-ea"/>
                <a:sym typeface="+mn-lt"/>
              </a:rPr>
              <a:t> &amp; </a:t>
            </a:r>
            <a:r>
              <a:rPr lang="zh-CN" altLang="en-US" dirty="0">
                <a:latin typeface="+mn-lt"/>
                <a:cs typeface="+mn-ea"/>
                <a:sym typeface="+mn-lt"/>
              </a:rPr>
              <a:t>英</a:t>
            </a:r>
            <a:r>
              <a:rPr lang="en-US" dirty="0">
                <a:latin typeface="+mn-lt"/>
                <a:cs typeface="+mn-ea"/>
                <a:sym typeface="+mn-lt"/>
              </a:rPr>
              <a:t> </a:t>
            </a:r>
            <a:r>
              <a:rPr lang="zh-CN" altLang="en-US" dirty="0">
                <a:latin typeface="+mn-lt"/>
                <a:cs typeface="+mn-ea"/>
                <a:sym typeface="+mn-lt"/>
              </a:rPr>
              <a:t>支持</a:t>
            </a:r>
            <a:endParaRPr lang="en-US" dirty="0">
              <a:latin typeface="+mn-lt"/>
              <a:cs typeface="+mn-ea"/>
              <a:sym typeface="+mn-lt"/>
            </a:endParaRPr>
          </a:p>
          <a:p>
            <a:pPr lvl="1" fontAlgn="base"/>
            <a:r>
              <a:rPr lang="zh-CN" altLang="en-US" dirty="0">
                <a:latin typeface="+mn-lt"/>
                <a:cs typeface="+mn-ea"/>
                <a:sym typeface="+mn-lt"/>
              </a:rPr>
              <a:t>反馈问题</a:t>
            </a:r>
            <a:endParaRPr lang="en-US" altLang="zh-CN" dirty="0">
              <a:latin typeface="+mn-lt"/>
              <a:cs typeface="+mn-ea"/>
              <a:sym typeface="+mn-lt"/>
            </a:endParaRPr>
          </a:p>
          <a:p>
            <a:pPr lvl="1" fontAlgn="base"/>
            <a:r>
              <a:rPr lang="en-US" dirty="0">
                <a:latin typeface="+mn-lt"/>
                <a:cs typeface="+mn-ea"/>
                <a:sym typeface="+mn-lt"/>
              </a:rPr>
              <a:t>AI </a:t>
            </a:r>
            <a:r>
              <a:rPr lang="zh-CN" altLang="en-US" dirty="0">
                <a:latin typeface="+mn-lt"/>
                <a:cs typeface="+mn-ea"/>
                <a:sym typeface="+mn-lt"/>
              </a:rPr>
              <a:t>理解</a:t>
            </a:r>
            <a:r>
              <a:rPr lang="en-US" dirty="0">
                <a:latin typeface="+mn-lt"/>
                <a:cs typeface="+mn-ea"/>
                <a:sym typeface="+mn-lt"/>
              </a:rPr>
              <a:t> – </a:t>
            </a:r>
            <a:r>
              <a:rPr lang="zh-CN" altLang="en-US" dirty="0">
                <a:latin typeface="+mn-lt"/>
                <a:cs typeface="+mn-ea"/>
                <a:sym typeface="+mn-lt"/>
              </a:rPr>
              <a:t>所见即可问</a:t>
            </a:r>
            <a:endParaRPr lang="en-US" altLang="zh-CN" dirty="0">
              <a:latin typeface="+mn-lt"/>
              <a:cs typeface="+mn-ea"/>
              <a:sym typeface="+mn-lt"/>
            </a:endParaRPr>
          </a:p>
          <a:p>
            <a:pPr lvl="1" fontAlgn="base"/>
            <a:r>
              <a:rPr lang="zh-CN" altLang="en-US" dirty="0">
                <a:latin typeface="+mn-lt"/>
                <a:cs typeface="+mn-ea"/>
                <a:sym typeface="+mn-lt"/>
              </a:rPr>
              <a:t>语音输入</a:t>
            </a:r>
            <a:r>
              <a:rPr lang="en-US" dirty="0">
                <a:latin typeface="+mn-lt"/>
                <a:cs typeface="+mn-ea"/>
                <a:sym typeface="+mn-lt"/>
              </a:rPr>
              <a:t> – </a:t>
            </a:r>
            <a:r>
              <a:rPr lang="zh-CN" altLang="en-US" dirty="0">
                <a:latin typeface="+mn-lt"/>
                <a:cs typeface="+mn-ea"/>
                <a:sym typeface="+mn-lt"/>
              </a:rPr>
              <a:t>直接和</a:t>
            </a:r>
            <a:r>
              <a:rPr lang="en-US" dirty="0">
                <a:latin typeface="+mn-lt"/>
                <a:cs typeface="+mn-ea"/>
                <a:sym typeface="+mn-lt"/>
              </a:rPr>
              <a:t>Serina</a:t>
            </a:r>
            <a:r>
              <a:rPr lang="zh-CN" altLang="en-US" dirty="0">
                <a:latin typeface="+mn-lt"/>
                <a:cs typeface="+mn-ea"/>
                <a:sym typeface="+mn-lt"/>
              </a:rPr>
              <a:t>对话</a:t>
            </a:r>
            <a:r>
              <a:rPr lang="en-US" dirty="0">
                <a:latin typeface="+mn-lt"/>
                <a:cs typeface="+mn-ea"/>
                <a:sym typeface="+mn-lt"/>
              </a:rPr>
              <a:t> (</a:t>
            </a:r>
            <a:r>
              <a:rPr lang="zh-CN" altLang="en-US" dirty="0">
                <a:latin typeface="+mn-lt"/>
                <a:cs typeface="+mn-ea"/>
                <a:sym typeface="+mn-lt"/>
              </a:rPr>
              <a:t>任意语音</a:t>
            </a:r>
            <a:r>
              <a:rPr lang="en-US" dirty="0">
                <a:latin typeface="+mn-lt"/>
                <a:cs typeface="+mn-ea"/>
                <a:sym typeface="+mn-lt"/>
              </a:rPr>
              <a:t>)</a:t>
            </a:r>
          </a:p>
          <a:p>
            <a:pPr algn="l" rtl="0" fontAlgn="base">
              <a:buFont typeface="Arial" panose="020B0604020202020204" pitchFamily="34" charset="0"/>
              <a:buChar char="•"/>
            </a:pPr>
            <a:endParaRPr lang="en-US" dirty="0">
              <a:latin typeface="+mn-lt"/>
              <a:cs typeface="+mn-ea"/>
              <a:sym typeface="+mn-lt"/>
            </a:endParaRPr>
          </a:p>
          <a:p>
            <a:pPr algn="l" rtl="0" fontAlgn="base">
              <a:buFont typeface="Arial" panose="020B0604020202020204" pitchFamily="34" charset="0"/>
              <a:buChar char="•"/>
            </a:pPr>
            <a:endParaRPr lang="en-US" dirty="0">
              <a:latin typeface="+mn-lt"/>
              <a:cs typeface="+mn-ea"/>
              <a:sym typeface="+mn-lt"/>
            </a:endParaRPr>
          </a:p>
        </p:txBody>
      </p:sp>
      <p:pic>
        <p:nvPicPr>
          <p:cNvPr id="8" name="Picture 7">
            <a:extLst>
              <a:ext uri="{FF2B5EF4-FFF2-40B4-BE49-F238E27FC236}">
                <a16:creationId xmlns:a16="http://schemas.microsoft.com/office/drawing/2014/main" id="{76D10ADA-CF2E-F9F2-6108-BBE835F45CCC}"/>
              </a:ext>
            </a:extLst>
          </p:cNvPr>
          <p:cNvPicPr>
            <a:picLocks noChangeAspect="1"/>
          </p:cNvPicPr>
          <p:nvPr/>
        </p:nvPicPr>
        <p:blipFill>
          <a:blip r:embed="rId3"/>
          <a:stretch>
            <a:fillRect/>
          </a:stretch>
        </p:blipFill>
        <p:spPr>
          <a:xfrm>
            <a:off x="5270678" y="1236674"/>
            <a:ext cx="3377034" cy="3372196"/>
          </a:xfrm>
          <a:prstGeom prst="rect">
            <a:avLst/>
          </a:prstGeom>
          <a:ln>
            <a:noFill/>
          </a:ln>
          <a:effectLst>
            <a:outerShdw blurRad="190500" algn="tl" rotWithShape="0">
              <a:srgbClr val="000000">
                <a:alpha val="70000"/>
              </a:srgbClr>
            </a:outerShdw>
          </a:effectLst>
        </p:spPr>
      </p:pic>
      <p:sp>
        <p:nvSpPr>
          <p:cNvPr id="4" name="Content Placeholder 2">
            <a:extLst>
              <a:ext uri="{FF2B5EF4-FFF2-40B4-BE49-F238E27FC236}">
                <a16:creationId xmlns:a16="http://schemas.microsoft.com/office/drawing/2014/main" id="{E32E1863-AEA6-1BAA-94C8-99AEA18625BF}"/>
              </a:ext>
            </a:extLst>
          </p:cNvPr>
          <p:cNvSpPr txBox="1">
            <a:spLocks/>
          </p:cNvSpPr>
          <p:nvPr/>
        </p:nvSpPr>
        <p:spPr>
          <a:xfrm>
            <a:off x="667224" y="4767836"/>
            <a:ext cx="4459544" cy="593458"/>
          </a:xfrm>
          <a:prstGeom prst="rect">
            <a:avLst/>
          </a:prstGeom>
        </p:spPr>
        <p:txBody>
          <a:bodyPr vert="horz" lIns="91440" tIns="45720" rIns="91440" bIns="45720" rtlCol="0" anchor="t">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bg1"/>
                </a:solidFill>
                <a:latin typeface="Visby Round CF" panose="00000500000000000000" pitchFamily="50" charset="0"/>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bg1"/>
                </a:solidFill>
                <a:latin typeface="Visby Round CF" panose="00000500000000000000" pitchFamily="50" charset="0"/>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bg1"/>
                </a:solidFill>
                <a:latin typeface="Visby Round CF" panose="00000500000000000000" pitchFamily="50" charset="0"/>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n-lt"/>
                <a:cs typeface="+mn-ea"/>
                <a:sym typeface="+mn-lt"/>
                <a:hlinkClick r:id="rId4"/>
              </a:rPr>
              <a:t>SS+ AI Introduction video</a:t>
            </a:r>
            <a:endParaRPr lang="en-IL" dirty="0">
              <a:solidFill>
                <a:srgbClr val="FF0000"/>
              </a:solidFill>
              <a:latin typeface="+mn-lt"/>
              <a:cs typeface="+mn-ea"/>
              <a:sym typeface="+mn-lt"/>
            </a:endParaRPr>
          </a:p>
        </p:txBody>
      </p:sp>
    </p:spTree>
    <p:extLst>
      <p:ext uri="{BB962C8B-B14F-4D97-AF65-F5344CB8AC3E}">
        <p14:creationId xmlns:p14="http://schemas.microsoft.com/office/powerpoint/2010/main" val="2820792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先进</a:t>
            </a:r>
            <a:r>
              <a:rPr lang="en-US" b="1" dirty="0">
                <a:latin typeface="+mn-lt"/>
                <a:ea typeface="+mn-ea"/>
                <a:cs typeface="+mn-ea"/>
                <a:sym typeface="+mn-lt"/>
              </a:rPr>
              <a:t> AI</a:t>
            </a:r>
            <a:r>
              <a:rPr lang="zh-CN" altLang="en-US" b="1" dirty="0">
                <a:latin typeface="+mn-lt"/>
                <a:ea typeface="+mn-ea"/>
                <a:cs typeface="+mn-ea"/>
                <a:sym typeface="+mn-lt"/>
              </a:rPr>
              <a:t>功能</a:t>
            </a:r>
            <a:endParaRPr lang="en-US" b="1" dirty="0">
              <a:latin typeface="+mn-lt"/>
              <a:ea typeface="+mn-ea"/>
              <a:cs typeface="+mn-ea"/>
              <a:sym typeface="+mn-lt"/>
            </a:endParaRPr>
          </a:p>
        </p:txBody>
      </p:sp>
      <p:sp>
        <p:nvSpPr>
          <p:cNvPr id="3" name="Content Placeholder 2"/>
          <p:cNvSpPr>
            <a:spLocks noGrp="1"/>
          </p:cNvSpPr>
          <p:nvPr>
            <p:ph idx="1"/>
          </p:nvPr>
        </p:nvSpPr>
        <p:spPr/>
        <p:txBody>
          <a:bodyPr/>
          <a:lstStyle/>
          <a:p>
            <a:r>
              <a:rPr lang="en-US" dirty="0">
                <a:latin typeface="+mn-lt"/>
                <a:cs typeface="+mn-ea"/>
                <a:sym typeface="+mn-lt"/>
              </a:rPr>
              <a:t>Using our cloud services, the AI model gains access to our cutting-edge analyzing algorithms.</a:t>
            </a:r>
            <a:br>
              <a:rPr lang="en-US" dirty="0">
                <a:latin typeface="+mn-lt"/>
                <a:cs typeface="+mn-ea"/>
                <a:sym typeface="+mn-lt"/>
              </a:rPr>
            </a:br>
            <a:endParaRPr lang="en-US" dirty="0">
              <a:latin typeface="+mn-lt"/>
              <a:cs typeface="+mn-ea"/>
              <a:sym typeface="+mn-lt"/>
            </a:endParaRPr>
          </a:p>
          <a:p>
            <a:r>
              <a:rPr lang="en-US" dirty="0">
                <a:latin typeface="+mn-lt"/>
                <a:cs typeface="+mn-ea"/>
                <a:sym typeface="+mn-lt"/>
              </a:rPr>
              <a:t>This optimized model enables quicker system calibration, effortless fault handling, and an enhanced user-experience for our customers.</a:t>
            </a:r>
          </a:p>
          <a:p>
            <a:endParaRPr lang="en-US" dirty="0">
              <a:latin typeface="+mn-lt"/>
              <a:cs typeface="+mn-ea"/>
              <a:sym typeface="+mn-lt"/>
            </a:endParaRPr>
          </a:p>
          <a:p>
            <a:endParaRPr lang="en-US" dirty="0">
              <a:latin typeface="+mn-lt"/>
              <a:cs typeface="+mn-ea"/>
              <a:sym typeface="+mn-lt"/>
            </a:endParaRPr>
          </a:p>
        </p:txBody>
      </p:sp>
      <p:sp>
        <p:nvSpPr>
          <p:cNvPr id="4" name="Rectangle: Rounded Corners 3"/>
          <p:cNvSpPr/>
          <p:nvPr/>
        </p:nvSpPr>
        <p:spPr>
          <a:xfrm>
            <a:off x="628651" y="3667745"/>
            <a:ext cx="1388408" cy="964977"/>
          </a:xfrm>
          <a:prstGeom prst="roundRect">
            <a:avLst/>
          </a:prstGeom>
          <a:solidFill>
            <a:srgbClr val="FFC332"/>
          </a:solidFill>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lumMod val="10000"/>
                  </a:schemeClr>
                </a:solidFill>
                <a:cs typeface="+mn-ea"/>
                <a:sym typeface="+mn-lt"/>
              </a:rPr>
              <a:t>ServoStudio+ (User)</a:t>
            </a:r>
          </a:p>
        </p:txBody>
      </p:sp>
      <p:sp>
        <p:nvSpPr>
          <p:cNvPr id="5" name="Cloud 4"/>
          <p:cNvSpPr/>
          <p:nvPr/>
        </p:nvSpPr>
        <p:spPr>
          <a:xfrm>
            <a:off x="2539140" y="3554138"/>
            <a:ext cx="1818043" cy="1192192"/>
          </a:xfrm>
          <a:prstGeom prst="cloud">
            <a:avLst/>
          </a:prstGeom>
          <a:solidFill>
            <a:schemeClr val="accent6">
              <a:lumMod val="20000"/>
              <a:lumOff val="80000"/>
            </a:schemeClr>
          </a:solidFill>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lumMod val="10000"/>
                  </a:schemeClr>
                </a:solidFill>
                <a:cs typeface="+mn-ea"/>
                <a:sym typeface="+mn-lt"/>
              </a:rPr>
              <a:t>Cloud Services &amp; Algorithms</a:t>
            </a:r>
          </a:p>
        </p:txBody>
      </p:sp>
      <p:sp>
        <p:nvSpPr>
          <p:cNvPr id="6" name="Rectangle: Rounded Corners 5"/>
          <p:cNvSpPr/>
          <p:nvPr/>
        </p:nvSpPr>
        <p:spPr>
          <a:xfrm>
            <a:off x="4786819" y="3777994"/>
            <a:ext cx="862625" cy="744479"/>
          </a:xfrm>
          <a:prstGeom prst="roundRect">
            <a:avLst/>
          </a:prstGeom>
          <a:solidFill>
            <a:srgbClr val="D581F7"/>
          </a:solidFill>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lumMod val="10000"/>
                  </a:schemeClr>
                </a:solidFill>
                <a:cs typeface="+mn-ea"/>
                <a:sym typeface="+mn-lt"/>
              </a:rPr>
              <a:t>AI Model</a:t>
            </a:r>
          </a:p>
        </p:txBody>
      </p:sp>
      <p:sp>
        <p:nvSpPr>
          <p:cNvPr id="7" name="Arrow: Left-Right 6"/>
          <p:cNvSpPr/>
          <p:nvPr/>
        </p:nvSpPr>
        <p:spPr>
          <a:xfrm>
            <a:off x="2017059" y="4039986"/>
            <a:ext cx="522082" cy="195839"/>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8" name="Arrow: Left-Right 7"/>
          <p:cNvSpPr/>
          <p:nvPr/>
        </p:nvSpPr>
        <p:spPr>
          <a:xfrm>
            <a:off x="4357184" y="4052314"/>
            <a:ext cx="429636" cy="195839"/>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9" name="Rectangle: Rounded Corners 8"/>
          <p:cNvSpPr/>
          <p:nvPr/>
        </p:nvSpPr>
        <p:spPr>
          <a:xfrm>
            <a:off x="628650" y="1151908"/>
            <a:ext cx="3605349" cy="933994"/>
          </a:xfrm>
          <a:prstGeom prst="roundRect">
            <a:avLst/>
          </a:prstGeom>
          <a:gradFill flip="none" rotWithShape="1">
            <a:gsLst>
              <a:gs pos="0">
                <a:srgbClr val="D581F7">
                  <a:shade val="30000"/>
                  <a:satMod val="115000"/>
                </a:srgbClr>
              </a:gs>
              <a:gs pos="50000">
                <a:srgbClr val="D581F7">
                  <a:shade val="67500"/>
                  <a:satMod val="115000"/>
                </a:srgbClr>
              </a:gs>
              <a:gs pos="100000">
                <a:srgbClr val="D581F7">
                  <a:shade val="100000"/>
                  <a:satMod val="115000"/>
                </a:srgbClr>
              </a:gs>
            </a:gsLst>
            <a:lin ang="5400000" scaled="1"/>
            <a:tileRect/>
          </a:gradFill>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cs typeface="+mn-ea"/>
                <a:sym typeface="+mn-lt"/>
              </a:rPr>
              <a:t>“I got vibrations in axis 3, could you help me diagnose this issue?”</a:t>
            </a:r>
          </a:p>
        </p:txBody>
      </p:sp>
      <p:sp>
        <p:nvSpPr>
          <p:cNvPr id="10" name="Rectangle: Rounded Corners 9"/>
          <p:cNvSpPr/>
          <p:nvPr/>
        </p:nvSpPr>
        <p:spPr>
          <a:xfrm>
            <a:off x="628650" y="2223246"/>
            <a:ext cx="3605349" cy="933994"/>
          </a:xfrm>
          <a:prstGeom prst="roundRect">
            <a:avLst/>
          </a:prstGeom>
          <a:gradFill flip="none" rotWithShape="1">
            <a:gsLst>
              <a:gs pos="0">
                <a:srgbClr val="D581F7">
                  <a:shade val="30000"/>
                  <a:satMod val="115000"/>
                </a:srgbClr>
              </a:gs>
              <a:gs pos="50000">
                <a:srgbClr val="D581F7">
                  <a:shade val="67500"/>
                  <a:satMod val="115000"/>
                </a:srgbClr>
              </a:gs>
              <a:gs pos="100000">
                <a:srgbClr val="D581F7">
                  <a:shade val="100000"/>
                  <a:satMod val="115000"/>
                </a:srgbClr>
              </a:gs>
            </a:gsLst>
            <a:lin ang="5400000" scaled="1"/>
            <a:tileRect/>
          </a:gradFill>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cs typeface="+mn-ea"/>
                <a:sym typeface="+mn-lt"/>
              </a:rPr>
              <a:t>“My motor is not reaching the desired speed, why is that?”</a:t>
            </a:r>
          </a:p>
        </p:txBody>
      </p:sp>
      <p:sp>
        <p:nvSpPr>
          <p:cNvPr id="11" name="Rectangle: Rounded Corners 10"/>
          <p:cNvSpPr/>
          <p:nvPr/>
        </p:nvSpPr>
        <p:spPr>
          <a:xfrm>
            <a:off x="4407081" y="1150620"/>
            <a:ext cx="3605349" cy="2108563"/>
          </a:xfrm>
          <a:prstGeom prst="roundRect">
            <a:avLst/>
          </a:prstGeom>
          <a:gradFill flip="none" rotWithShape="1">
            <a:gsLst>
              <a:gs pos="0">
                <a:srgbClr val="D581F7">
                  <a:shade val="30000"/>
                  <a:satMod val="115000"/>
                </a:srgbClr>
              </a:gs>
              <a:gs pos="50000">
                <a:srgbClr val="D581F7">
                  <a:shade val="67500"/>
                  <a:satMod val="115000"/>
                </a:srgbClr>
              </a:gs>
              <a:gs pos="100000">
                <a:srgbClr val="D581F7">
                  <a:shade val="100000"/>
                  <a:satMod val="115000"/>
                </a:srgbClr>
              </a:gs>
            </a:gsLst>
            <a:lin ang="5400000" scaled="1"/>
            <a:tileRect/>
          </a:gradFill>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cs typeface="+mn-ea"/>
                <a:sym typeface="+mn-lt"/>
              </a:rPr>
              <a:t>“Take a look at the attached recording file, can you tell me if there was some kind of an anomaly during this time? If so, what was it and how do you propose I fix it?”</a:t>
            </a:r>
          </a:p>
        </p:txBody>
      </p:sp>
    </p:spTree>
    <p:extLst>
      <p:ext uri="{BB962C8B-B14F-4D97-AF65-F5344CB8AC3E}">
        <p14:creationId xmlns:p14="http://schemas.microsoft.com/office/powerpoint/2010/main" val="1113278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9">
                                            <p:bg/>
                                          </p:spTgt>
                                        </p:tgtEl>
                                        <p:attrNameLst>
                                          <p:attrName>style.visibility</p:attrName>
                                        </p:attrNameLst>
                                      </p:cBhvr>
                                      <p:to>
                                        <p:strVal val="visible"/>
                                      </p:to>
                                    </p:set>
                                    <p:animEffect transition="in" filter="fade">
                                      <p:cBhvr>
                                        <p:cTn id="16" dur="1000"/>
                                        <p:tgtEl>
                                          <p:spTgt spid="9">
                                            <p:bg/>
                                          </p:spTgt>
                                        </p:tgtEl>
                                      </p:cBhvr>
                                    </p:animEffect>
                                    <p:anim calcmode="lin" valueType="num">
                                      <p:cBhvr>
                                        <p:cTn id="17" dur="1000" fill="hold"/>
                                        <p:tgtEl>
                                          <p:spTgt spid="9">
                                            <p:bg/>
                                          </p:spTgt>
                                        </p:tgtEl>
                                        <p:attrNameLst>
                                          <p:attrName>ppt_x</p:attrName>
                                        </p:attrNameLst>
                                      </p:cBhvr>
                                      <p:tavLst>
                                        <p:tav tm="0">
                                          <p:val>
                                            <p:strVal val="#ppt_x"/>
                                          </p:val>
                                        </p:tav>
                                        <p:tav tm="100000">
                                          <p:val>
                                            <p:strVal val="#ppt_x"/>
                                          </p:val>
                                        </p:tav>
                                      </p:tavLst>
                                    </p:anim>
                                    <p:anim calcmode="lin" valueType="num">
                                      <p:cBhvr>
                                        <p:cTn id="18" dur="1000" fill="hold"/>
                                        <p:tgtEl>
                                          <p:spTgt spid="9">
                                            <p:bg/>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fade">
                                      <p:cBhvr>
                                        <p:cTn id="27" dur="1000"/>
                                        <p:tgtEl>
                                          <p:spTgt spid="10">
                                            <p:bg/>
                                          </p:spTgt>
                                        </p:tgtEl>
                                      </p:cBhvr>
                                    </p:animEffect>
                                    <p:anim calcmode="lin" valueType="num">
                                      <p:cBhvr>
                                        <p:cTn id="28" dur="1000" fill="hold"/>
                                        <p:tgtEl>
                                          <p:spTgt spid="10">
                                            <p:bg/>
                                          </p:spTgt>
                                        </p:tgtEl>
                                        <p:attrNameLst>
                                          <p:attrName>ppt_x</p:attrName>
                                        </p:attrNameLst>
                                      </p:cBhvr>
                                      <p:tavLst>
                                        <p:tav tm="0">
                                          <p:val>
                                            <p:strVal val="#ppt_x"/>
                                          </p:val>
                                        </p:tav>
                                        <p:tav tm="100000">
                                          <p:val>
                                            <p:strVal val="#ppt_x"/>
                                          </p:val>
                                        </p:tav>
                                      </p:tavLst>
                                    </p:anim>
                                    <p:anim calcmode="lin" valueType="num">
                                      <p:cBhvr>
                                        <p:cTn id="29" dur="1000" fill="hold"/>
                                        <p:tgtEl>
                                          <p:spTgt spid="10">
                                            <p:bg/>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7" presetClass="entr" presetSubtype="0" fill="hold" grpId="0" nodeType="afterEffect">
                                  <p:stCondLst>
                                    <p:cond delay="0"/>
                                  </p:stCondLst>
                                  <p:childTnLst>
                                    <p:set>
                                      <p:cBhvr>
                                        <p:cTn id="37" dur="1" fill="hold">
                                          <p:stCondLst>
                                            <p:cond delay="0"/>
                                          </p:stCondLst>
                                        </p:cTn>
                                        <p:tgtEl>
                                          <p:spTgt spid="11">
                                            <p:bg/>
                                          </p:spTgt>
                                        </p:tgtEl>
                                        <p:attrNameLst>
                                          <p:attrName>style.visibility</p:attrName>
                                        </p:attrNameLst>
                                      </p:cBhvr>
                                      <p:to>
                                        <p:strVal val="visible"/>
                                      </p:to>
                                    </p:set>
                                    <p:animEffect transition="in" filter="fade">
                                      <p:cBhvr>
                                        <p:cTn id="38" dur="1000"/>
                                        <p:tgtEl>
                                          <p:spTgt spid="11">
                                            <p:bg/>
                                          </p:spTgt>
                                        </p:tgtEl>
                                      </p:cBhvr>
                                    </p:animEffect>
                                    <p:anim calcmode="lin" valueType="num">
                                      <p:cBhvr>
                                        <p:cTn id="39" dur="1000" fill="hold"/>
                                        <p:tgtEl>
                                          <p:spTgt spid="11">
                                            <p:bg/>
                                          </p:spTgt>
                                        </p:tgtEl>
                                        <p:attrNameLst>
                                          <p:attrName>ppt_x</p:attrName>
                                        </p:attrNameLst>
                                      </p:cBhvr>
                                      <p:tavLst>
                                        <p:tav tm="0">
                                          <p:val>
                                            <p:strVal val="#ppt_x"/>
                                          </p:val>
                                        </p:tav>
                                        <p:tav tm="100000">
                                          <p:val>
                                            <p:strVal val="#ppt_x"/>
                                          </p:val>
                                        </p:tav>
                                      </p:tavLst>
                                    </p:anim>
                                    <p:anim calcmode="lin" valueType="num">
                                      <p:cBhvr>
                                        <p:cTn id="40" dur="1000" fill="hold"/>
                                        <p:tgtEl>
                                          <p:spTgt spid="11">
                                            <p:bg/>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1000"/>
                                        <p:tgtEl>
                                          <p:spTgt spid="11">
                                            <p:txEl>
                                              <p:pRg st="0" end="0"/>
                                            </p:txEl>
                                          </p:spTgt>
                                        </p:tgtEl>
                                      </p:cBhvr>
                                    </p:animEffect>
                                    <p:anim calcmode="lin" valueType="num">
                                      <p:cBhvr>
                                        <p:cTn id="4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allAtOnce" animBg="1"/>
      <p:bldP spid="10" grpId="0" build="allAtOnce" animBg="1"/>
      <p:bldP spid="11"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181-3996-B1FB-1D00-C65C0CA71603}"/>
              </a:ext>
            </a:extLst>
          </p:cNvPr>
          <p:cNvSpPr>
            <a:spLocks noGrp="1"/>
          </p:cNvSpPr>
          <p:nvPr>
            <p:ph type="title"/>
          </p:nvPr>
        </p:nvSpPr>
        <p:spPr/>
        <p:txBody>
          <a:bodyPr/>
          <a:lstStyle/>
          <a:p>
            <a:r>
              <a:rPr lang="en-US" b="1" dirty="0">
                <a:ln w="0"/>
                <a:latin typeface="+mn-lt"/>
                <a:ea typeface="+mn-ea"/>
                <a:cs typeface="+mn-ea"/>
                <a:sym typeface="+mn-lt"/>
              </a:rPr>
              <a:t>CD3</a:t>
            </a:r>
            <a:r>
              <a:rPr lang="en-US" b="1" dirty="0">
                <a:ln w="0"/>
                <a:solidFill>
                  <a:srgbClr val="FFC000"/>
                </a:solidFill>
                <a:latin typeface="+mn-lt"/>
                <a:ea typeface="+mn-ea"/>
                <a:cs typeface="+mn-ea"/>
                <a:sym typeface="+mn-lt"/>
              </a:rPr>
              <a:t>E</a:t>
            </a:r>
            <a:endParaRPr lang="en-IL" b="1" dirty="0">
              <a:ln w="0"/>
              <a:latin typeface="+mn-lt"/>
              <a:ea typeface="+mn-ea"/>
              <a:cs typeface="+mn-ea"/>
              <a:sym typeface="+mn-lt"/>
            </a:endParaRPr>
          </a:p>
        </p:txBody>
      </p:sp>
      <p:sp>
        <p:nvSpPr>
          <p:cNvPr id="3" name="Content Placeholder 2">
            <a:extLst>
              <a:ext uri="{FF2B5EF4-FFF2-40B4-BE49-F238E27FC236}">
                <a16:creationId xmlns:a16="http://schemas.microsoft.com/office/drawing/2014/main" id="{BFAF6E08-0FEE-81F6-C9E1-8591314C38F3}"/>
              </a:ext>
            </a:extLst>
          </p:cNvPr>
          <p:cNvSpPr>
            <a:spLocks noGrp="1"/>
          </p:cNvSpPr>
          <p:nvPr>
            <p:ph idx="1"/>
          </p:nvPr>
        </p:nvSpPr>
        <p:spPr>
          <a:xfrm>
            <a:off x="628651" y="1103515"/>
            <a:ext cx="4459544" cy="3529208"/>
          </a:xfrm>
        </p:spPr>
        <p:txBody>
          <a:bodyPr vert="horz" lIns="91440" tIns="45720" rIns="91440" bIns="45720" rtlCol="0" anchor="t">
            <a:normAutofit/>
          </a:bodyPr>
          <a:lstStyle/>
          <a:p>
            <a:r>
              <a:rPr lang="en-US" dirty="0">
                <a:latin typeface="+mn-lt"/>
                <a:cs typeface="+mn-ea"/>
                <a:sym typeface="+mn-lt"/>
              </a:rPr>
              <a:t>SMART </a:t>
            </a:r>
            <a:r>
              <a:rPr lang="zh-CN" altLang="en-US" dirty="0">
                <a:latin typeface="+mn-lt"/>
                <a:cs typeface="+mn-ea"/>
                <a:sym typeface="+mn-lt"/>
              </a:rPr>
              <a:t>架构</a:t>
            </a:r>
            <a:r>
              <a:rPr lang="en-US" dirty="0">
                <a:latin typeface="+mn-lt"/>
                <a:cs typeface="+mn-ea"/>
                <a:sym typeface="+mn-lt"/>
              </a:rPr>
              <a:t> </a:t>
            </a:r>
          </a:p>
          <a:p>
            <a:r>
              <a:rPr lang="zh-CN" altLang="en-US" dirty="0">
                <a:latin typeface="+mn-lt"/>
                <a:cs typeface="+mn-ea"/>
                <a:sym typeface="+mn-lt"/>
              </a:rPr>
              <a:t>功能丰富</a:t>
            </a:r>
            <a:endParaRPr lang="en-US" altLang="zh-CN" dirty="0">
              <a:latin typeface="+mn-lt"/>
              <a:cs typeface="+mn-ea"/>
              <a:sym typeface="+mn-lt"/>
            </a:endParaRPr>
          </a:p>
          <a:p>
            <a:r>
              <a:rPr lang="zh-CN" altLang="en-US" dirty="0">
                <a:latin typeface="+mn-lt"/>
                <a:cs typeface="+mn-ea"/>
                <a:sym typeface="+mn-lt"/>
              </a:rPr>
              <a:t>低成本</a:t>
            </a:r>
            <a:endParaRPr lang="en-US" altLang="zh-CN" dirty="0">
              <a:latin typeface="+mn-lt"/>
              <a:cs typeface="+mn-ea"/>
              <a:sym typeface="+mn-lt"/>
            </a:endParaRPr>
          </a:p>
        </p:txBody>
      </p:sp>
      <p:pic>
        <p:nvPicPr>
          <p:cNvPr id="14" name="Picture 13">
            <a:extLst>
              <a:ext uri="{FF2B5EF4-FFF2-40B4-BE49-F238E27FC236}">
                <a16:creationId xmlns:a16="http://schemas.microsoft.com/office/drawing/2014/main" id="{886D417B-4CE1-CDDD-C6E4-3C4B39296AAF}"/>
              </a:ext>
            </a:extLst>
          </p:cNvPr>
          <p:cNvPicPr>
            <a:picLocks noChangeAspect="1"/>
          </p:cNvPicPr>
          <p:nvPr/>
        </p:nvPicPr>
        <p:blipFill>
          <a:blip r:embed="rId3"/>
          <a:stretch>
            <a:fillRect/>
          </a:stretch>
        </p:blipFill>
        <p:spPr>
          <a:xfrm>
            <a:off x="5450610" y="1103515"/>
            <a:ext cx="3316224" cy="33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2">
            <a:extLst>
              <a:ext uri="{FF2B5EF4-FFF2-40B4-BE49-F238E27FC236}">
                <a16:creationId xmlns:a16="http://schemas.microsoft.com/office/drawing/2014/main" id="{DDE4D78F-CEF0-3B98-8A9E-484EC9525886}"/>
              </a:ext>
            </a:extLst>
          </p:cNvPr>
          <p:cNvSpPr txBox="1">
            <a:spLocks/>
          </p:cNvSpPr>
          <p:nvPr/>
        </p:nvSpPr>
        <p:spPr>
          <a:xfrm>
            <a:off x="677921" y="4563209"/>
            <a:ext cx="4459544" cy="593458"/>
          </a:xfrm>
          <a:prstGeom prst="rect">
            <a:avLst/>
          </a:prstGeom>
        </p:spPr>
        <p:txBody>
          <a:bodyPr vert="horz" lIns="91440" tIns="45720" rIns="91440" bIns="45720" rtlCol="0" anchor="t">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bg1"/>
                </a:solidFill>
                <a:latin typeface="Visby Round CF" panose="00000500000000000000" pitchFamily="50" charset="0"/>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bg1"/>
                </a:solidFill>
                <a:latin typeface="Visby Round CF" panose="00000500000000000000" pitchFamily="50" charset="0"/>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bg1"/>
                </a:solidFill>
                <a:latin typeface="Visby Round CF" panose="00000500000000000000" pitchFamily="50" charset="0"/>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Visby Round CF"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n-lt"/>
                <a:cs typeface="+mn-ea"/>
                <a:sym typeface="+mn-lt"/>
                <a:hlinkClick r:id="rId4"/>
              </a:rPr>
              <a:t>CD3E Introduction video</a:t>
            </a:r>
            <a:endParaRPr lang="en-IL" dirty="0">
              <a:solidFill>
                <a:srgbClr val="FF0000"/>
              </a:solidFill>
              <a:latin typeface="+mn-lt"/>
              <a:cs typeface="+mn-ea"/>
              <a:sym typeface="+mn-lt"/>
            </a:endParaRPr>
          </a:p>
        </p:txBody>
      </p:sp>
    </p:spTree>
    <p:extLst>
      <p:ext uri="{BB962C8B-B14F-4D97-AF65-F5344CB8AC3E}">
        <p14:creationId xmlns:p14="http://schemas.microsoft.com/office/powerpoint/2010/main" val="238502468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cs typeface="+mn-ea"/>
              <a:sym typeface="+mn-lt"/>
            </a:endParaRPr>
          </a:p>
        </p:txBody>
      </p:sp>
      <p:pic>
        <p:nvPicPr>
          <p:cNvPr id="2" name="ss1_subtitl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2938"/>
            <a:ext cx="9144000" cy="3857625"/>
          </a:xfrm>
          <a:prstGeom prst="rect">
            <a:avLst/>
          </a:prstGeom>
        </p:spPr>
      </p:pic>
    </p:spTree>
    <p:extLst>
      <p:ext uri="{BB962C8B-B14F-4D97-AF65-F5344CB8AC3E}">
        <p14:creationId xmlns:p14="http://schemas.microsoft.com/office/powerpoint/2010/main" val="67261190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9C3F-96DA-8754-DBA6-9AFB128F6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57D8E-92D0-80D6-2901-42298AB16F19}"/>
              </a:ext>
            </a:extLst>
          </p:cNvPr>
          <p:cNvSpPr>
            <a:spLocks noGrp="1"/>
          </p:cNvSpPr>
          <p:nvPr>
            <p:ph type="title"/>
          </p:nvPr>
        </p:nvSpPr>
        <p:spPr/>
        <p:txBody>
          <a:bodyPr/>
          <a:lstStyle/>
          <a:p>
            <a:r>
              <a:rPr lang="zh-CN" altLang="en-US" b="1" dirty="0">
                <a:ln w="0"/>
                <a:effectLst>
                  <a:outerShdw blurRad="38100" dist="19050" dir="2700000" algn="tl" rotWithShape="0">
                    <a:schemeClr val="dk1">
                      <a:alpha val="40000"/>
                    </a:schemeClr>
                  </a:outerShdw>
                </a:effectLst>
                <a:latin typeface="+mn-lt"/>
                <a:ea typeface="+mn-ea"/>
                <a:cs typeface="+mn-ea"/>
                <a:sym typeface="+mn-lt"/>
              </a:rPr>
              <a:t>小结</a:t>
            </a:r>
            <a:endParaRPr lang="en-IL" b="1" dirty="0">
              <a:latin typeface="+mn-lt"/>
              <a:ea typeface="+mn-ea"/>
              <a:cs typeface="+mn-ea"/>
              <a:sym typeface="+mn-lt"/>
            </a:endParaRPr>
          </a:p>
        </p:txBody>
      </p:sp>
      <p:graphicFrame>
        <p:nvGraphicFramePr>
          <p:cNvPr id="4" name="Diagram 3">
            <a:extLst>
              <a:ext uri="{FF2B5EF4-FFF2-40B4-BE49-F238E27FC236}">
                <a16:creationId xmlns:a16="http://schemas.microsoft.com/office/drawing/2014/main" id="{65B4F6DB-9C2E-B49C-6170-50FFF9CC81CF}"/>
              </a:ext>
            </a:extLst>
          </p:cNvPr>
          <p:cNvGraphicFramePr/>
          <p:nvPr>
            <p:extLst>
              <p:ext uri="{D42A27DB-BD31-4B8C-83A1-F6EECF244321}">
                <p14:modId xmlns:p14="http://schemas.microsoft.com/office/powerpoint/2010/main" val="3605242498"/>
              </p:ext>
            </p:extLst>
          </p:nvPr>
        </p:nvGraphicFramePr>
        <p:xfrm>
          <a:off x="478633" y="876301"/>
          <a:ext cx="382263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F6A2B51-3D0D-A080-A1DC-D106010FEC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9905" y="1213546"/>
            <a:ext cx="3822639" cy="25177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3" name="Diagram 2">
            <a:extLst>
              <a:ext uri="{FF2B5EF4-FFF2-40B4-BE49-F238E27FC236}">
                <a16:creationId xmlns:a16="http://schemas.microsoft.com/office/drawing/2014/main" id="{B0374FF9-27F6-0E81-1385-5C9A6DFEAF9F}"/>
              </a:ext>
            </a:extLst>
          </p:cNvPr>
          <p:cNvGraphicFramePr/>
          <p:nvPr>
            <p:extLst>
              <p:ext uri="{D42A27DB-BD31-4B8C-83A1-F6EECF244321}">
                <p14:modId xmlns:p14="http://schemas.microsoft.com/office/powerpoint/2010/main" val="3214597863"/>
              </p:ext>
            </p:extLst>
          </p:nvPr>
        </p:nvGraphicFramePr>
        <p:xfrm>
          <a:off x="4669633" y="876300"/>
          <a:ext cx="3822639"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745573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email">
            <a:extLst>
              <a:ext uri="{28A0092B-C50C-407E-A947-70E740481C1C}">
                <a14:useLocalDpi xmlns:a14="http://schemas.microsoft.com/office/drawing/2010/main" val="0"/>
              </a:ext>
            </a:extLst>
          </a:blip>
          <a:srcRect b="44052"/>
          <a:stretch/>
        </p:blipFill>
        <p:spPr bwMode="auto">
          <a:xfrm>
            <a:off x="1117749" y="1931237"/>
            <a:ext cx="6510043" cy="716713"/>
          </a:xfrm>
          <a:prstGeom prst="rect">
            <a:avLst/>
          </a:prstGeom>
          <a:noFill/>
          <a:ln w="9525">
            <a:noFill/>
            <a:miter lim="800000"/>
            <a:headEnd/>
            <a:tailEnd/>
          </a:ln>
        </p:spPr>
      </p:pic>
      <p:sp>
        <p:nvSpPr>
          <p:cNvPr id="2" name="TextBox 1"/>
          <p:cNvSpPr txBox="1"/>
          <p:nvPr/>
        </p:nvSpPr>
        <p:spPr>
          <a:xfrm>
            <a:off x="1117748" y="3467101"/>
            <a:ext cx="6680052" cy="523348"/>
          </a:xfrm>
          <a:prstGeom prst="rect">
            <a:avLst/>
          </a:prstGeom>
          <a:noFill/>
        </p:spPr>
        <p:txBody>
          <a:bodyPr wrap="square" rtlCol="0">
            <a:spAutoFit/>
          </a:bodyPr>
          <a:lstStyle/>
          <a:p>
            <a:pPr algn="just" rtl="0"/>
            <a:r>
              <a:rPr lang="zh-CN" altLang="en-US" sz="2801" dirty="0">
                <a:solidFill>
                  <a:srgbClr val="FFC000"/>
                </a:solidFill>
                <a:cs typeface="+mn-ea"/>
                <a:sym typeface="+mn-lt"/>
              </a:rPr>
              <a:t>谢谢</a:t>
            </a:r>
            <a:r>
              <a:rPr lang="en-US" altLang="zh-CN" sz="2801" dirty="0">
                <a:solidFill>
                  <a:srgbClr val="FFC000"/>
                </a:solidFill>
                <a:cs typeface="+mn-ea"/>
                <a:sym typeface="+mn-lt"/>
              </a:rPr>
              <a:t>                 </a:t>
            </a:r>
            <a:r>
              <a:rPr lang="en-US" sz="2801" dirty="0">
                <a:solidFill>
                  <a:srgbClr val="FFC000"/>
                </a:solidFill>
                <a:cs typeface="+mn-ea"/>
                <a:sym typeface="+mn-lt"/>
              </a:rPr>
              <a:t>Thank You                 </a:t>
            </a:r>
            <a:r>
              <a:rPr lang="he-IL" sz="2801" dirty="0">
                <a:solidFill>
                  <a:srgbClr val="FFC000"/>
                </a:solidFill>
                <a:cs typeface="+mn-ea"/>
                <a:sym typeface="+mn-lt"/>
              </a:rPr>
              <a:t>תודה</a:t>
            </a:r>
            <a:r>
              <a:rPr lang="en-US" sz="2801" dirty="0">
                <a:solidFill>
                  <a:srgbClr val="FFC000"/>
                </a:solidFill>
                <a:cs typeface="+mn-ea"/>
                <a:sym typeface="+mn-l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1098A4-DEAF-C606-45D2-72F5C8627FF4}"/>
              </a:ext>
            </a:extLst>
          </p:cNvPr>
          <p:cNvSpPr>
            <a:spLocks noGrp="1"/>
          </p:cNvSpPr>
          <p:nvPr>
            <p:ph type="body" sz="quarter" idx="10"/>
          </p:nvPr>
        </p:nvSpPr>
        <p:spPr/>
        <p:txBody>
          <a:bodyPr>
            <a:normAutofit lnSpcReduction="10000"/>
          </a:bodyPr>
          <a:lstStyle/>
          <a:p>
            <a:r>
              <a:rPr lang="en-US">
                <a:latin typeface="+mn-lt"/>
                <a:cs typeface="+mn-ea"/>
                <a:sym typeface="+mn-lt"/>
              </a:rPr>
              <a:t>Smart</a:t>
            </a:r>
            <a:endParaRPr lang="en-IL" dirty="0">
              <a:latin typeface="+mn-lt"/>
              <a:cs typeface="+mn-ea"/>
              <a:sym typeface="+mn-lt"/>
            </a:endParaRPr>
          </a:p>
        </p:txBody>
      </p:sp>
    </p:spTree>
    <p:extLst>
      <p:ext uri="{BB962C8B-B14F-4D97-AF65-F5344CB8AC3E}">
        <p14:creationId xmlns:p14="http://schemas.microsoft.com/office/powerpoint/2010/main" val="35034463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C9A5-819E-B9C4-3FD1-F80A22301811}"/>
              </a:ext>
            </a:extLst>
          </p:cNvPr>
          <p:cNvSpPr>
            <a:spLocks noGrp="1"/>
          </p:cNvSpPr>
          <p:nvPr>
            <p:ph type="title"/>
          </p:nvPr>
        </p:nvSpPr>
        <p:spPr/>
        <p:txBody>
          <a:bodyPr/>
          <a:lstStyle/>
          <a:p>
            <a:pPr marL="539750"/>
            <a:r>
              <a:rPr lang="en-US" b="1" dirty="0">
                <a:ln w="0"/>
                <a:latin typeface="+mn-lt"/>
                <a:ea typeface="+mn-ea"/>
                <a:cs typeface="+mn-ea"/>
                <a:sym typeface="+mn-lt"/>
              </a:rPr>
              <a:t>SMART</a:t>
            </a:r>
            <a:r>
              <a:rPr lang="en-US" dirty="0">
                <a:ln w="0"/>
                <a:effectLst>
                  <a:outerShdw blurRad="38100" dist="19050" dir="2700000" algn="tl" rotWithShape="0">
                    <a:schemeClr val="dk1">
                      <a:alpha val="40000"/>
                    </a:schemeClr>
                  </a:outerShdw>
                </a:effectLst>
                <a:latin typeface="+mn-lt"/>
                <a:ea typeface="+mn-ea"/>
                <a:cs typeface="+mn-ea"/>
                <a:sym typeface="+mn-lt"/>
              </a:rPr>
              <a:t> </a:t>
            </a:r>
            <a:r>
              <a:rPr lang="zh-CN" altLang="en-US" b="1" dirty="0">
                <a:ln w="0"/>
                <a:effectLst>
                  <a:outerShdw blurRad="38100" dist="19050" dir="2700000" algn="tl" rotWithShape="0">
                    <a:schemeClr val="dk1">
                      <a:alpha val="40000"/>
                    </a:schemeClr>
                  </a:outerShdw>
                </a:effectLst>
                <a:latin typeface="+mn-lt"/>
                <a:ea typeface="+mn-ea"/>
                <a:cs typeface="+mn-ea"/>
                <a:sym typeface="+mn-lt"/>
              </a:rPr>
              <a:t>架构</a:t>
            </a:r>
            <a:endParaRPr lang="en-US" b="1" dirty="0">
              <a:latin typeface="+mn-lt"/>
              <a:ea typeface="+mn-ea"/>
              <a:cs typeface="+mn-ea"/>
              <a:sym typeface="+mn-lt"/>
            </a:endParaRPr>
          </a:p>
        </p:txBody>
      </p:sp>
      <p:sp>
        <p:nvSpPr>
          <p:cNvPr id="3" name="Content Placeholder 2">
            <a:extLst>
              <a:ext uri="{FF2B5EF4-FFF2-40B4-BE49-F238E27FC236}">
                <a16:creationId xmlns:a16="http://schemas.microsoft.com/office/drawing/2014/main" id="{F538E70F-53C5-1765-4A85-271D4B72C6FD}"/>
              </a:ext>
            </a:extLst>
          </p:cNvPr>
          <p:cNvSpPr>
            <a:spLocks noGrp="1"/>
          </p:cNvSpPr>
          <p:nvPr>
            <p:ph idx="1"/>
          </p:nvPr>
        </p:nvSpPr>
        <p:spPr>
          <a:xfrm>
            <a:off x="513709" y="1259029"/>
            <a:ext cx="3337983" cy="3529208"/>
          </a:xfrm>
        </p:spPr>
        <p:txBody>
          <a:bodyPr>
            <a:normAutofit/>
          </a:bodyPr>
          <a:lstStyle/>
          <a:p>
            <a:r>
              <a:rPr lang="zh-CN" altLang="en-US" dirty="0">
                <a:latin typeface="+mn-lt"/>
                <a:cs typeface="+mn-ea"/>
                <a:sym typeface="+mn-lt"/>
              </a:rPr>
              <a:t>统一代码</a:t>
            </a:r>
            <a:endParaRPr lang="en-US" altLang="zh-CN" dirty="0">
              <a:latin typeface="+mn-lt"/>
              <a:cs typeface="+mn-ea"/>
              <a:sym typeface="+mn-lt"/>
            </a:endParaRPr>
          </a:p>
          <a:p>
            <a:r>
              <a:rPr lang="zh-CN" altLang="en-US" dirty="0">
                <a:latin typeface="+mn-lt"/>
                <a:cs typeface="+mn-ea"/>
                <a:sym typeface="+mn-lt"/>
              </a:rPr>
              <a:t>模块化架构</a:t>
            </a:r>
            <a:endParaRPr lang="en-US" altLang="zh-CN" dirty="0">
              <a:latin typeface="+mn-lt"/>
              <a:cs typeface="+mn-ea"/>
              <a:sym typeface="+mn-lt"/>
            </a:endParaRPr>
          </a:p>
          <a:p>
            <a:r>
              <a:rPr lang="zh-CN" altLang="en-US" dirty="0">
                <a:latin typeface="+mn-lt"/>
                <a:cs typeface="+mn-ea"/>
                <a:sym typeface="+mn-lt"/>
              </a:rPr>
              <a:t>经验丰富的团队</a:t>
            </a:r>
            <a:endParaRPr lang="en-US" altLang="zh-CN" dirty="0">
              <a:latin typeface="+mn-lt"/>
              <a:cs typeface="+mn-ea"/>
              <a:sym typeface="+mn-lt"/>
            </a:endParaRPr>
          </a:p>
          <a:p>
            <a:r>
              <a:rPr lang="zh-CN" altLang="en-US" dirty="0">
                <a:latin typeface="+mn-lt"/>
                <a:cs typeface="+mn-ea"/>
                <a:sym typeface="+mn-lt"/>
              </a:rPr>
              <a:t>日趋成熟</a:t>
            </a:r>
            <a:endParaRPr lang="en-US" altLang="zh-CN" dirty="0">
              <a:latin typeface="+mn-lt"/>
              <a:cs typeface="+mn-ea"/>
              <a:sym typeface="+mn-lt"/>
            </a:endParaRPr>
          </a:p>
          <a:p>
            <a:r>
              <a:rPr lang="zh-CN" altLang="en-US" dirty="0">
                <a:latin typeface="+mn-lt"/>
                <a:cs typeface="+mn-ea"/>
                <a:sym typeface="+mn-lt"/>
              </a:rPr>
              <a:t>自动测试</a:t>
            </a:r>
            <a:endParaRPr lang="en-US" dirty="0">
              <a:latin typeface="+mn-lt"/>
              <a:cs typeface="+mn-ea"/>
              <a:sym typeface="+mn-lt"/>
            </a:endParaRPr>
          </a:p>
          <a:p>
            <a:r>
              <a:rPr lang="en-US" dirty="0">
                <a:latin typeface="+mn-lt"/>
                <a:cs typeface="+mn-ea"/>
                <a:sym typeface="+mn-lt"/>
              </a:rPr>
              <a:t>ARM </a:t>
            </a:r>
            <a:r>
              <a:rPr lang="zh-CN" altLang="en-US" dirty="0">
                <a:latin typeface="+mn-lt"/>
                <a:cs typeface="+mn-ea"/>
                <a:sym typeface="+mn-lt"/>
              </a:rPr>
              <a:t>架构</a:t>
            </a:r>
            <a:endParaRPr lang="en-US" dirty="0">
              <a:latin typeface="+mn-lt"/>
              <a:cs typeface="+mn-ea"/>
              <a:sym typeface="+mn-lt"/>
            </a:endParaRPr>
          </a:p>
          <a:p>
            <a:r>
              <a:rPr lang="en-US" dirty="0">
                <a:latin typeface="+mn-lt"/>
                <a:cs typeface="+mn-ea"/>
                <a:sym typeface="+mn-lt"/>
              </a:rPr>
              <a:t>RTOS</a:t>
            </a:r>
            <a:r>
              <a:rPr lang="zh-CN" altLang="en-US" dirty="0">
                <a:latin typeface="+mn-lt"/>
                <a:cs typeface="+mn-ea"/>
                <a:sym typeface="+mn-lt"/>
              </a:rPr>
              <a:t>操作系统</a:t>
            </a:r>
            <a:endParaRPr lang="en-US" dirty="0">
              <a:latin typeface="+mn-lt"/>
              <a:cs typeface="+mn-ea"/>
              <a:sym typeface="+mn-lt"/>
            </a:endParaRPr>
          </a:p>
          <a:p>
            <a:r>
              <a:rPr lang="zh-CN" altLang="en-US" dirty="0">
                <a:latin typeface="+mn-lt"/>
                <a:cs typeface="+mn-ea"/>
                <a:sym typeface="+mn-lt"/>
              </a:rPr>
              <a:t>面向对象编程</a:t>
            </a:r>
            <a:endParaRPr lang="en-US" dirty="0">
              <a:latin typeface="+mn-lt"/>
              <a:cs typeface="+mn-ea"/>
              <a:sym typeface="+mn-lt"/>
            </a:endParaRPr>
          </a:p>
          <a:p>
            <a:endParaRPr lang="en-US" dirty="0">
              <a:latin typeface="+mn-lt"/>
              <a:cs typeface="+mn-ea"/>
              <a:sym typeface="+mn-lt"/>
            </a:endParaRPr>
          </a:p>
        </p:txBody>
      </p:sp>
      <p:sp>
        <p:nvSpPr>
          <p:cNvPr id="5" name="Content Placeholder 2">
            <a:extLst>
              <a:ext uri="{FF2B5EF4-FFF2-40B4-BE49-F238E27FC236}">
                <a16:creationId xmlns:a16="http://schemas.microsoft.com/office/drawing/2014/main" id="{4067B0FA-CE96-BF6B-F475-F5B2E961C241}"/>
              </a:ext>
            </a:extLst>
          </p:cNvPr>
          <p:cNvSpPr txBox="1">
            <a:spLocks/>
          </p:cNvSpPr>
          <p:nvPr/>
        </p:nvSpPr>
        <p:spPr>
          <a:xfrm>
            <a:off x="3686663" y="1289094"/>
            <a:ext cx="3600450" cy="352920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Visby Round CF" panose="00000500000000000000"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Visby Round CF" panose="00000500000000000000"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Visby Round CF" panose="00000500000000000000"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Visby Round CF" panose="00000500000000000000"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Visby Round CF"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00" dirty="0">
                <a:latin typeface="+mn-lt"/>
                <a:cs typeface="+mn-ea"/>
                <a:sym typeface="+mn-lt"/>
              </a:rPr>
              <a:t>跨处理器平台</a:t>
            </a:r>
            <a:endParaRPr lang="en-US" altLang="zh-CN" sz="2100" dirty="0">
              <a:latin typeface="+mn-lt"/>
              <a:cs typeface="+mn-ea"/>
              <a:sym typeface="+mn-lt"/>
            </a:endParaRPr>
          </a:p>
          <a:p>
            <a:r>
              <a:rPr lang="zh-CN" altLang="en-US" sz="2100" dirty="0">
                <a:latin typeface="+mn-lt"/>
                <a:cs typeface="+mn-ea"/>
                <a:sym typeface="+mn-lt"/>
              </a:rPr>
              <a:t>易维护</a:t>
            </a:r>
            <a:endParaRPr lang="en-US" altLang="zh-CN" sz="2100" dirty="0">
              <a:latin typeface="+mn-lt"/>
              <a:cs typeface="+mn-ea"/>
              <a:sym typeface="+mn-lt"/>
            </a:endParaRPr>
          </a:p>
          <a:p>
            <a:r>
              <a:rPr lang="zh-CN" altLang="en-US" sz="2100" dirty="0">
                <a:latin typeface="+mn-lt"/>
                <a:cs typeface="+mn-ea"/>
                <a:sym typeface="+mn-lt"/>
              </a:rPr>
              <a:t>稳定、可拓展</a:t>
            </a:r>
            <a:endParaRPr lang="en-US" altLang="zh-CN" sz="2100" dirty="0">
              <a:latin typeface="+mn-lt"/>
              <a:cs typeface="+mn-ea"/>
              <a:sym typeface="+mn-lt"/>
            </a:endParaRPr>
          </a:p>
          <a:p>
            <a:r>
              <a:rPr lang="zh-CN" altLang="en-US" sz="2100" dirty="0">
                <a:latin typeface="+mn-lt"/>
                <a:cs typeface="+mn-ea"/>
                <a:sym typeface="+mn-lt"/>
              </a:rPr>
              <a:t>面向未来</a:t>
            </a:r>
            <a:endParaRPr lang="en-US" sz="2100" dirty="0">
              <a:latin typeface="+mn-lt"/>
              <a:cs typeface="+mn-ea"/>
              <a:sym typeface="+mn-lt"/>
            </a:endParaRPr>
          </a:p>
        </p:txBody>
      </p:sp>
      <p:grpSp>
        <p:nvGrpSpPr>
          <p:cNvPr id="13" name="Group 12">
            <a:extLst>
              <a:ext uri="{FF2B5EF4-FFF2-40B4-BE49-F238E27FC236}">
                <a16:creationId xmlns:a16="http://schemas.microsoft.com/office/drawing/2014/main" id="{C914EF81-7290-D1A0-C4B7-433BF19A7B30}"/>
              </a:ext>
            </a:extLst>
          </p:cNvPr>
          <p:cNvGrpSpPr/>
          <p:nvPr/>
        </p:nvGrpSpPr>
        <p:grpSpPr>
          <a:xfrm>
            <a:off x="4930248" y="2435826"/>
            <a:ext cx="3220132" cy="2492768"/>
            <a:chOff x="8244128" y="2335614"/>
            <a:chExt cx="3759499" cy="2910302"/>
          </a:xfrm>
        </p:grpSpPr>
        <p:sp>
          <p:nvSpPr>
            <p:cNvPr id="7" name="TextBox 6">
              <a:extLst>
                <a:ext uri="{FF2B5EF4-FFF2-40B4-BE49-F238E27FC236}">
                  <a16:creationId xmlns:a16="http://schemas.microsoft.com/office/drawing/2014/main" id="{561C7960-7043-8334-A427-6DECEBAB42DE}"/>
                </a:ext>
              </a:extLst>
            </p:cNvPr>
            <p:cNvSpPr txBox="1"/>
            <p:nvPr/>
          </p:nvSpPr>
          <p:spPr>
            <a:xfrm>
              <a:off x="8244128" y="3625579"/>
              <a:ext cx="1290153" cy="512044"/>
            </a:xfrm>
            <a:prstGeom prst="rect">
              <a:avLst/>
            </a:prstGeom>
            <a:noFill/>
          </p:spPr>
          <p:txBody>
            <a:bodyPr wrap="square" rtlCol="0">
              <a:spAutoFit/>
            </a:bodyPr>
            <a:lstStyle/>
            <a:p>
              <a:r>
                <a:rPr lang="en-US" sz="2250" dirty="0">
                  <a:solidFill>
                    <a:srgbClr val="FFFFFF"/>
                  </a:solidFill>
                  <a:cs typeface="+mn-ea"/>
                  <a:sym typeface="+mn-lt"/>
                </a:rPr>
                <a:t>Smart</a:t>
              </a:r>
              <a:endParaRPr lang="en-IL" sz="2250" dirty="0">
                <a:solidFill>
                  <a:srgbClr val="FFFFFF"/>
                </a:solidFill>
                <a:cs typeface="+mn-ea"/>
                <a:sym typeface="+mn-lt"/>
              </a:endParaRPr>
            </a:p>
          </p:txBody>
        </p:sp>
        <p:sp>
          <p:nvSpPr>
            <p:cNvPr id="6" name="TextBox 5">
              <a:extLst>
                <a:ext uri="{FF2B5EF4-FFF2-40B4-BE49-F238E27FC236}">
                  <a16:creationId xmlns:a16="http://schemas.microsoft.com/office/drawing/2014/main" id="{737F7185-9802-7D94-102A-41C220C3DC51}"/>
                </a:ext>
              </a:extLst>
            </p:cNvPr>
            <p:cNvSpPr txBox="1"/>
            <p:nvPr/>
          </p:nvSpPr>
          <p:spPr>
            <a:xfrm>
              <a:off x="10321660" y="4733872"/>
              <a:ext cx="1290153" cy="512044"/>
            </a:xfrm>
            <a:prstGeom prst="rect">
              <a:avLst/>
            </a:prstGeom>
            <a:noFill/>
          </p:spPr>
          <p:txBody>
            <a:bodyPr wrap="square" lIns="91440" tIns="45720" rIns="91440" bIns="45720" rtlCol="0" anchor="t">
              <a:spAutoFit/>
            </a:bodyPr>
            <a:lstStyle/>
            <a:p>
              <a:r>
                <a:rPr lang="en-US" sz="2250" dirty="0">
                  <a:solidFill>
                    <a:srgbClr val="FFFFFF"/>
                  </a:solidFill>
                  <a:cs typeface="+mn-ea"/>
                  <a:sym typeface="+mn-lt"/>
                </a:rPr>
                <a:t>MX</a:t>
              </a:r>
            </a:p>
          </p:txBody>
        </p:sp>
        <p:sp>
          <p:nvSpPr>
            <p:cNvPr id="8" name="TextBox 7">
              <a:extLst>
                <a:ext uri="{FF2B5EF4-FFF2-40B4-BE49-F238E27FC236}">
                  <a16:creationId xmlns:a16="http://schemas.microsoft.com/office/drawing/2014/main" id="{2E3D168E-75EE-0AEB-E55B-72DF84B632B3}"/>
                </a:ext>
              </a:extLst>
            </p:cNvPr>
            <p:cNvSpPr txBox="1"/>
            <p:nvPr/>
          </p:nvSpPr>
          <p:spPr>
            <a:xfrm>
              <a:off x="10047579" y="2335614"/>
              <a:ext cx="1290153" cy="512044"/>
            </a:xfrm>
            <a:prstGeom prst="rect">
              <a:avLst/>
            </a:prstGeom>
            <a:noFill/>
          </p:spPr>
          <p:txBody>
            <a:bodyPr wrap="square" rtlCol="0">
              <a:spAutoFit/>
            </a:bodyPr>
            <a:lstStyle/>
            <a:p>
              <a:r>
                <a:rPr lang="en-US" sz="2250">
                  <a:solidFill>
                    <a:srgbClr val="FFFFFF"/>
                  </a:solidFill>
                  <a:cs typeface="+mn-ea"/>
                  <a:sym typeface="+mn-lt"/>
                </a:rPr>
                <a:t>CD3x</a:t>
              </a:r>
              <a:endParaRPr lang="en-IL" sz="2250">
                <a:solidFill>
                  <a:srgbClr val="FFFFFF"/>
                </a:solidFill>
                <a:cs typeface="+mn-ea"/>
                <a:sym typeface="+mn-lt"/>
              </a:endParaRPr>
            </a:p>
          </p:txBody>
        </p:sp>
        <p:sp>
          <p:nvSpPr>
            <p:cNvPr id="9" name="TextBox 8">
              <a:extLst>
                <a:ext uri="{FF2B5EF4-FFF2-40B4-BE49-F238E27FC236}">
                  <a16:creationId xmlns:a16="http://schemas.microsoft.com/office/drawing/2014/main" id="{5FFE2ED4-500D-11C9-1BDE-978F55A5A8B8}"/>
                </a:ext>
              </a:extLst>
            </p:cNvPr>
            <p:cNvSpPr txBox="1"/>
            <p:nvPr/>
          </p:nvSpPr>
          <p:spPr>
            <a:xfrm>
              <a:off x="10713474" y="3611459"/>
              <a:ext cx="1290153" cy="512044"/>
            </a:xfrm>
            <a:prstGeom prst="rect">
              <a:avLst/>
            </a:prstGeom>
            <a:noFill/>
          </p:spPr>
          <p:txBody>
            <a:bodyPr wrap="square" rtlCol="0">
              <a:spAutoFit/>
            </a:bodyPr>
            <a:lstStyle/>
            <a:p>
              <a:r>
                <a:rPr lang="en-US" sz="2250">
                  <a:solidFill>
                    <a:srgbClr val="FFFFFF"/>
                  </a:solidFill>
                  <a:cs typeface="+mn-ea"/>
                  <a:sym typeface="+mn-lt"/>
                </a:rPr>
                <a:t>PX</a:t>
              </a:r>
              <a:endParaRPr lang="en-IL" sz="2250">
                <a:solidFill>
                  <a:srgbClr val="FFFFFF"/>
                </a:solidFill>
                <a:cs typeface="+mn-ea"/>
                <a:sym typeface="+mn-lt"/>
              </a:endParaRPr>
            </a:p>
          </p:txBody>
        </p:sp>
        <p:sp>
          <p:nvSpPr>
            <p:cNvPr id="10" name="Arrow: Right 9">
              <a:extLst>
                <a:ext uri="{FF2B5EF4-FFF2-40B4-BE49-F238E27FC236}">
                  <a16:creationId xmlns:a16="http://schemas.microsoft.com/office/drawing/2014/main" id="{8FD906F4-36AB-3C7E-E970-76ADCAEFF7BA}"/>
                </a:ext>
              </a:extLst>
            </p:cNvPr>
            <p:cNvSpPr/>
            <p:nvPr/>
          </p:nvSpPr>
          <p:spPr>
            <a:xfrm rot="18900000">
              <a:off x="9150759" y="3137231"/>
              <a:ext cx="1240775" cy="316311"/>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dirty="0">
                <a:cs typeface="+mn-ea"/>
                <a:sym typeface="+mn-lt"/>
              </a:endParaRPr>
            </a:p>
          </p:txBody>
        </p:sp>
        <p:sp>
          <p:nvSpPr>
            <p:cNvPr id="11" name="Arrow: Right 10">
              <a:extLst>
                <a:ext uri="{FF2B5EF4-FFF2-40B4-BE49-F238E27FC236}">
                  <a16:creationId xmlns:a16="http://schemas.microsoft.com/office/drawing/2014/main" id="{43A2BC4C-5088-2BB4-07E1-53057A535F8D}"/>
                </a:ext>
              </a:extLst>
            </p:cNvPr>
            <p:cNvSpPr/>
            <p:nvPr/>
          </p:nvSpPr>
          <p:spPr>
            <a:xfrm rot="2073261">
              <a:off x="9229669" y="4270230"/>
              <a:ext cx="1240775" cy="316311"/>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cs typeface="+mn-ea"/>
                <a:sym typeface="+mn-lt"/>
              </a:endParaRPr>
            </a:p>
          </p:txBody>
        </p:sp>
        <p:sp>
          <p:nvSpPr>
            <p:cNvPr id="12" name="Arrow: Right 11">
              <a:extLst>
                <a:ext uri="{FF2B5EF4-FFF2-40B4-BE49-F238E27FC236}">
                  <a16:creationId xmlns:a16="http://schemas.microsoft.com/office/drawing/2014/main" id="{92336161-353F-7291-1DDA-303DF722C6C1}"/>
                </a:ext>
              </a:extLst>
            </p:cNvPr>
            <p:cNvSpPr/>
            <p:nvPr/>
          </p:nvSpPr>
          <p:spPr>
            <a:xfrm>
              <a:off x="9405470" y="3740271"/>
              <a:ext cx="1240775" cy="316311"/>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cs typeface="+mn-ea"/>
                <a:sym typeface="+mn-lt"/>
              </a:endParaRPr>
            </a:p>
          </p:txBody>
        </p:sp>
      </p:grpSp>
      <p:pic>
        <p:nvPicPr>
          <p:cNvPr id="17" name="Picture 16">
            <a:extLst>
              <a:ext uri="{FF2B5EF4-FFF2-40B4-BE49-F238E27FC236}">
                <a16:creationId xmlns:a16="http://schemas.microsoft.com/office/drawing/2014/main" id="{932DCA80-EE0F-11D1-8153-8B63B5BA4722}"/>
              </a:ext>
            </a:extLst>
          </p:cNvPr>
          <p:cNvPicPr>
            <a:picLocks noChangeAspect="1"/>
          </p:cNvPicPr>
          <p:nvPr/>
        </p:nvPicPr>
        <p:blipFill>
          <a:blip r:embed="rId3"/>
          <a:stretch>
            <a:fillRect/>
          </a:stretch>
        </p:blipFill>
        <p:spPr>
          <a:xfrm>
            <a:off x="7344713" y="4453854"/>
            <a:ext cx="580888" cy="584883"/>
          </a:xfrm>
          <a:prstGeom prst="rect">
            <a:avLst/>
          </a:prstGeom>
        </p:spPr>
      </p:pic>
      <p:pic>
        <p:nvPicPr>
          <p:cNvPr id="18" name="PX" descr="תמונה שמכילה טקסט, צילום מסך, תוכנה, תכונות מולטימדיה&#10;&#10;התיאור נוצר באופן אוטומטי">
            <a:extLst>
              <a:ext uri="{FF2B5EF4-FFF2-40B4-BE49-F238E27FC236}">
                <a16:creationId xmlns:a16="http://schemas.microsoft.com/office/drawing/2014/main" id="{71B95D00-605B-8718-E554-FF2F42879B35}"/>
              </a:ext>
            </a:extLst>
          </p:cNvPr>
          <p:cNvPicPr>
            <a:picLocks noChangeAspect="1"/>
          </p:cNvPicPr>
          <p:nvPr/>
        </p:nvPicPr>
        <p:blipFill>
          <a:blip r:embed="rId4"/>
          <a:stretch>
            <a:fillRect/>
          </a:stretch>
        </p:blipFill>
        <p:spPr>
          <a:xfrm>
            <a:off x="7697634" y="3474440"/>
            <a:ext cx="597142" cy="567584"/>
          </a:xfrm>
          <a:prstGeom prst="rect">
            <a:avLst/>
          </a:prstGeom>
        </p:spPr>
      </p:pic>
      <p:grpSp>
        <p:nvGrpSpPr>
          <p:cNvPr id="20" name="Group 19">
            <a:extLst>
              <a:ext uri="{FF2B5EF4-FFF2-40B4-BE49-F238E27FC236}">
                <a16:creationId xmlns:a16="http://schemas.microsoft.com/office/drawing/2014/main" id="{5231425D-D2D8-EB28-84D7-D2A88FEFCDA1}"/>
              </a:ext>
            </a:extLst>
          </p:cNvPr>
          <p:cNvGrpSpPr/>
          <p:nvPr/>
        </p:nvGrpSpPr>
        <p:grpSpPr>
          <a:xfrm>
            <a:off x="6485638" y="859857"/>
            <a:ext cx="1938550" cy="2659366"/>
            <a:chOff x="3524250" y="0"/>
            <a:chExt cx="5143500" cy="6858000"/>
          </a:xfrm>
        </p:grpSpPr>
        <p:pic>
          <p:nvPicPr>
            <p:cNvPr id="21" name="Picture 20">
              <a:extLst>
                <a:ext uri="{FF2B5EF4-FFF2-40B4-BE49-F238E27FC236}">
                  <a16:creationId xmlns:a16="http://schemas.microsoft.com/office/drawing/2014/main" id="{4901F788-B03F-DF1A-E2F4-2DE59B1542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679" b="52689" l="5549" r="89994"/>
                      </a14:imgEffect>
                    </a14:imgLayer>
                  </a14:imgProps>
                </a:ex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22" name="Rectangle: Rounded Corners 21">
              <a:extLst>
                <a:ext uri="{FF2B5EF4-FFF2-40B4-BE49-F238E27FC236}">
                  <a16:creationId xmlns:a16="http://schemas.microsoft.com/office/drawing/2014/main" id="{0FB911A5-847F-9739-3B7B-98CFCBB42C52}"/>
                </a:ext>
              </a:extLst>
            </p:cNvPr>
            <p:cNvSpPr/>
            <p:nvPr/>
          </p:nvSpPr>
          <p:spPr>
            <a:xfrm>
              <a:off x="6159498" y="581025"/>
              <a:ext cx="1216027" cy="228600"/>
            </a:xfrm>
            <a:prstGeom prst="roundRect">
              <a:avLst>
                <a:gd name="adj" fmla="val 1754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13">
                <a:cs typeface="+mn-ea"/>
                <a:sym typeface="+mn-lt"/>
              </a:endParaRPr>
            </a:p>
          </p:txBody>
        </p:sp>
        <p:pic>
          <p:nvPicPr>
            <p:cNvPr id="23" name="Picture 2" descr="Schneider Electric Logo - LogoDix">
              <a:extLst>
                <a:ext uri="{FF2B5EF4-FFF2-40B4-BE49-F238E27FC236}">
                  <a16:creationId xmlns:a16="http://schemas.microsoft.com/office/drawing/2014/main" id="{58B8C760-607D-7311-BE6D-28E80BD99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895" y="277756"/>
              <a:ext cx="1040855" cy="83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a:extLst>
              <a:ext uri="{FF2B5EF4-FFF2-40B4-BE49-F238E27FC236}">
                <a16:creationId xmlns:a16="http://schemas.microsoft.com/office/drawing/2014/main" id="{521169AF-2912-E286-B20E-646B12C90624}"/>
              </a:ext>
            </a:extLst>
          </p:cNvPr>
          <p:cNvPicPr>
            <a:picLocks noChangeAspect="1"/>
          </p:cNvPicPr>
          <p:nvPr/>
        </p:nvPicPr>
        <p:blipFill>
          <a:blip r:embed="rId8"/>
          <a:stretch>
            <a:fillRect/>
          </a:stretch>
        </p:blipFill>
        <p:spPr>
          <a:xfrm>
            <a:off x="7449623" y="1066791"/>
            <a:ext cx="512040" cy="528647"/>
          </a:xfrm>
          <a:prstGeom prst="rect">
            <a:avLst/>
          </a:prstGeom>
        </p:spPr>
      </p:pic>
    </p:spTree>
    <p:extLst>
      <p:ext uri="{BB962C8B-B14F-4D97-AF65-F5344CB8AC3E}">
        <p14:creationId xmlns:p14="http://schemas.microsoft.com/office/powerpoint/2010/main" val="3604067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9C3F-96DA-8754-DBA6-9AFB128F6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57D8E-92D0-80D6-2901-42298AB16F19}"/>
              </a:ext>
            </a:extLst>
          </p:cNvPr>
          <p:cNvSpPr>
            <a:spLocks noGrp="1"/>
          </p:cNvSpPr>
          <p:nvPr>
            <p:ph type="title"/>
          </p:nvPr>
        </p:nvSpPr>
        <p:spPr/>
        <p:txBody>
          <a:bodyPr/>
          <a:lstStyle/>
          <a:p>
            <a:r>
              <a:rPr lang="zh-CN" altLang="en-US" b="1" dirty="0">
                <a:ln w="0"/>
                <a:effectLst>
                  <a:outerShdw blurRad="38100" dist="19050" dir="2700000" algn="tl" rotWithShape="0">
                    <a:schemeClr val="dk1">
                      <a:alpha val="40000"/>
                    </a:schemeClr>
                  </a:outerShdw>
                </a:effectLst>
                <a:latin typeface="+mn-lt"/>
                <a:ea typeface="+mn-ea"/>
                <a:cs typeface="+mn-ea"/>
                <a:sym typeface="+mn-lt"/>
              </a:rPr>
              <a:t>功能特性</a:t>
            </a:r>
            <a:endParaRPr lang="en-IL" b="1" dirty="0">
              <a:latin typeface="+mn-lt"/>
              <a:ea typeface="+mn-ea"/>
              <a:cs typeface="+mn-ea"/>
              <a:sym typeface="+mn-lt"/>
            </a:endParaRPr>
          </a:p>
        </p:txBody>
      </p:sp>
      <p:graphicFrame>
        <p:nvGraphicFramePr>
          <p:cNvPr id="4" name="Diagram 3">
            <a:extLst>
              <a:ext uri="{FF2B5EF4-FFF2-40B4-BE49-F238E27FC236}">
                <a16:creationId xmlns:a16="http://schemas.microsoft.com/office/drawing/2014/main" id="{65B4F6DB-9C2E-B49C-6170-50FFF9CC81CF}"/>
              </a:ext>
            </a:extLst>
          </p:cNvPr>
          <p:cNvGraphicFramePr/>
          <p:nvPr>
            <p:extLst>
              <p:ext uri="{D42A27DB-BD31-4B8C-83A1-F6EECF244321}">
                <p14:modId xmlns:p14="http://schemas.microsoft.com/office/powerpoint/2010/main" val="1699084577"/>
              </p:ext>
            </p:extLst>
          </p:nvPr>
        </p:nvGraphicFramePr>
        <p:xfrm>
          <a:off x="250723" y="736192"/>
          <a:ext cx="863610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8835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76498-8C24-EE0E-DD9A-5BF1CE95A9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B186F7-B692-4966-BFF9-D02B0036880A}"/>
              </a:ext>
            </a:extLst>
          </p:cNvPr>
          <p:cNvSpPr>
            <a:spLocks noGrp="1"/>
          </p:cNvSpPr>
          <p:nvPr>
            <p:ph type="body" sz="quarter" idx="10"/>
          </p:nvPr>
        </p:nvSpPr>
        <p:spPr/>
        <p:txBody>
          <a:bodyPr>
            <a:normAutofit lnSpcReduction="10000"/>
          </a:bodyPr>
          <a:lstStyle/>
          <a:p>
            <a:r>
              <a:rPr lang="zh-CN" altLang="en-US" dirty="0">
                <a:latin typeface="+mn-lt"/>
                <a:cs typeface="+mn-ea"/>
                <a:sym typeface="+mn-lt"/>
              </a:rPr>
              <a:t>环路与调试</a:t>
            </a:r>
            <a:endParaRPr lang="en-IL" dirty="0">
              <a:latin typeface="+mn-lt"/>
              <a:cs typeface="+mn-ea"/>
              <a:sym typeface="+mn-lt"/>
            </a:endParaRPr>
          </a:p>
        </p:txBody>
      </p:sp>
    </p:spTree>
    <p:extLst>
      <p:ext uri="{BB962C8B-B14F-4D97-AF65-F5344CB8AC3E}">
        <p14:creationId xmlns:p14="http://schemas.microsoft.com/office/powerpoint/2010/main" val="242340249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8426-26BC-0395-843A-C2A2499D913D}"/>
              </a:ext>
            </a:extLst>
          </p:cNvPr>
          <p:cNvSpPr>
            <a:spLocks noGrp="1"/>
          </p:cNvSpPr>
          <p:nvPr>
            <p:ph type="title"/>
          </p:nvPr>
        </p:nvSpPr>
        <p:spPr/>
        <p:txBody>
          <a:bodyPr/>
          <a:lstStyle/>
          <a:p>
            <a:r>
              <a:rPr lang="zh-CN" altLang="en-US" b="1" dirty="0"/>
              <a:t>控制环路</a:t>
            </a:r>
            <a:endParaRPr lang="LID4096" b="1" dirty="0"/>
          </a:p>
        </p:txBody>
      </p:sp>
      <p:pic>
        <p:nvPicPr>
          <p:cNvPr id="20" name="Content Placeholder 19">
            <a:extLst>
              <a:ext uri="{FF2B5EF4-FFF2-40B4-BE49-F238E27FC236}">
                <a16:creationId xmlns:a16="http://schemas.microsoft.com/office/drawing/2014/main" id="{7415E114-71A7-0BB9-97D2-666F125616C0}"/>
              </a:ext>
            </a:extLst>
          </p:cNvPr>
          <p:cNvPicPr>
            <a:picLocks noGrp="1" noChangeAspect="1"/>
          </p:cNvPicPr>
          <p:nvPr>
            <p:ph idx="1"/>
          </p:nvPr>
        </p:nvPicPr>
        <p:blipFill>
          <a:blip r:embed="rId2"/>
          <a:stretch>
            <a:fillRect/>
          </a:stretch>
        </p:blipFill>
        <p:spPr>
          <a:xfrm>
            <a:off x="2587113" y="3627800"/>
            <a:ext cx="1114177" cy="1448430"/>
          </a:xfrm>
        </p:spPr>
      </p:pic>
      <p:pic>
        <p:nvPicPr>
          <p:cNvPr id="5" name="Picture 4">
            <a:extLst>
              <a:ext uri="{FF2B5EF4-FFF2-40B4-BE49-F238E27FC236}">
                <a16:creationId xmlns:a16="http://schemas.microsoft.com/office/drawing/2014/main" id="{09286FAD-2D8B-DDBB-46AF-11CFB61E0D1A}"/>
              </a:ext>
            </a:extLst>
          </p:cNvPr>
          <p:cNvPicPr>
            <a:picLocks noChangeAspect="1"/>
          </p:cNvPicPr>
          <p:nvPr/>
        </p:nvPicPr>
        <p:blipFill>
          <a:blip r:embed="rId3"/>
          <a:srcRect t="2078"/>
          <a:stretch/>
        </p:blipFill>
        <p:spPr>
          <a:xfrm>
            <a:off x="4156425" y="1189637"/>
            <a:ext cx="4625231" cy="2985594"/>
          </a:xfrm>
          <a:prstGeom prst="rect">
            <a:avLst/>
          </a:prstGeom>
        </p:spPr>
      </p:pic>
      <p:sp>
        <p:nvSpPr>
          <p:cNvPr id="12" name="Arrow: Down 11">
            <a:extLst>
              <a:ext uri="{FF2B5EF4-FFF2-40B4-BE49-F238E27FC236}">
                <a16:creationId xmlns:a16="http://schemas.microsoft.com/office/drawing/2014/main" id="{9AA39653-C085-0275-998E-95F6FCAA11F2}"/>
              </a:ext>
            </a:extLst>
          </p:cNvPr>
          <p:cNvSpPr/>
          <p:nvPr/>
        </p:nvSpPr>
        <p:spPr>
          <a:xfrm rot="3089790">
            <a:off x="7017308" y="3246210"/>
            <a:ext cx="262158" cy="44984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6" name="Picture 15">
            <a:extLst>
              <a:ext uri="{FF2B5EF4-FFF2-40B4-BE49-F238E27FC236}">
                <a16:creationId xmlns:a16="http://schemas.microsoft.com/office/drawing/2014/main" id="{911242DC-4EDF-05F9-7AD3-F3153CBDB2C8}"/>
              </a:ext>
            </a:extLst>
          </p:cNvPr>
          <p:cNvPicPr>
            <a:picLocks noChangeAspect="1"/>
          </p:cNvPicPr>
          <p:nvPr/>
        </p:nvPicPr>
        <p:blipFill>
          <a:blip r:embed="rId4"/>
          <a:stretch>
            <a:fillRect/>
          </a:stretch>
        </p:blipFill>
        <p:spPr>
          <a:xfrm>
            <a:off x="3840170" y="3627800"/>
            <a:ext cx="3777548" cy="1374282"/>
          </a:xfrm>
          <a:prstGeom prst="rect">
            <a:avLst/>
          </a:prstGeom>
        </p:spPr>
      </p:pic>
      <p:pic>
        <p:nvPicPr>
          <p:cNvPr id="18" name="Picture 17">
            <a:extLst>
              <a:ext uri="{FF2B5EF4-FFF2-40B4-BE49-F238E27FC236}">
                <a16:creationId xmlns:a16="http://schemas.microsoft.com/office/drawing/2014/main" id="{EF063A6B-FF41-7F2E-945C-C45A167B85FF}"/>
              </a:ext>
            </a:extLst>
          </p:cNvPr>
          <p:cNvPicPr>
            <a:picLocks noChangeAspect="1"/>
          </p:cNvPicPr>
          <p:nvPr/>
        </p:nvPicPr>
        <p:blipFill>
          <a:blip r:embed="rId5"/>
          <a:stretch>
            <a:fillRect/>
          </a:stretch>
        </p:blipFill>
        <p:spPr>
          <a:xfrm>
            <a:off x="332981" y="1189637"/>
            <a:ext cx="3994671" cy="2124826"/>
          </a:xfrm>
          <a:prstGeom prst="rect">
            <a:avLst/>
          </a:prstGeom>
        </p:spPr>
      </p:pic>
    </p:spTree>
    <p:extLst>
      <p:ext uri="{BB962C8B-B14F-4D97-AF65-F5344CB8AC3E}">
        <p14:creationId xmlns:p14="http://schemas.microsoft.com/office/powerpoint/2010/main" val="102653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mn-lt"/>
                <a:ea typeface="+mn-ea"/>
                <a:cs typeface="+mn-ea"/>
                <a:sym typeface="+mn-lt"/>
              </a:rPr>
              <a:t>频率分析 </a:t>
            </a:r>
            <a:r>
              <a:rPr lang="en-US" altLang="zh-CN" b="1" dirty="0">
                <a:latin typeface="+mn-lt"/>
                <a:ea typeface="+mn-ea"/>
                <a:cs typeface="+mn-ea"/>
                <a:sym typeface="+mn-lt"/>
              </a:rPr>
              <a:t>Frequency Analyzer</a:t>
            </a:r>
            <a:endParaRPr lang="en-US" b="1" dirty="0">
              <a:latin typeface="+mn-lt"/>
              <a:ea typeface="+mn-ea"/>
              <a:cs typeface="+mn-ea"/>
              <a:sym typeface="+mn-lt"/>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1103313"/>
            <a:ext cx="5991225" cy="3214043"/>
          </a:xfrm>
        </p:spPr>
      </p:pic>
      <p:sp>
        <p:nvSpPr>
          <p:cNvPr id="6" name="TextBox 5"/>
          <p:cNvSpPr txBox="1"/>
          <p:nvPr/>
        </p:nvSpPr>
        <p:spPr>
          <a:xfrm>
            <a:off x="495300" y="4334340"/>
            <a:ext cx="5921684" cy="787075"/>
          </a:xfrm>
          <a:prstGeom prst="rect">
            <a:avLst/>
          </a:prstGeom>
          <a:noFill/>
        </p:spPr>
        <p:txBody>
          <a:bodyPr wrap="square">
            <a:spAutoFit/>
          </a:bodyPr>
          <a:lstStyle/>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系统特性辨识</a:t>
            </a:r>
            <a:r>
              <a:rPr lang="en-US" altLang="zh-CN" sz="1600" dirty="0">
                <a:solidFill>
                  <a:schemeClr val="bg1"/>
                </a:solidFill>
                <a:cs typeface="+mn-ea"/>
                <a:sym typeface="+mn-lt"/>
              </a:rPr>
              <a:t>+</a:t>
            </a:r>
            <a:r>
              <a:rPr lang="zh-CN" altLang="en-US" sz="1600" dirty="0">
                <a:solidFill>
                  <a:schemeClr val="bg1"/>
                </a:solidFill>
                <a:cs typeface="+mn-ea"/>
                <a:sym typeface="+mn-lt"/>
              </a:rPr>
              <a:t>基于频域的环路设计</a:t>
            </a:r>
            <a:endParaRPr lang="en-US" altLang="zh-CN" sz="1600" dirty="0">
              <a:solidFill>
                <a:schemeClr val="bg1"/>
              </a:solidFill>
              <a:cs typeface="+mn-ea"/>
              <a:sym typeface="+mn-lt"/>
            </a:endParaRPr>
          </a:p>
          <a:p>
            <a:pPr marL="257175" indent="-257175">
              <a:lnSpc>
                <a:spcPct val="150000"/>
              </a:lnSpc>
              <a:buFont typeface="Arial" panose="020B0604020202020204" pitchFamily="34" charset="0"/>
              <a:buChar char="•"/>
            </a:pPr>
            <a:r>
              <a:rPr lang="zh-CN" altLang="en-US" sz="1600" dirty="0">
                <a:solidFill>
                  <a:schemeClr val="bg1"/>
                </a:solidFill>
                <a:cs typeface="+mn-ea"/>
                <a:sym typeface="+mn-lt"/>
              </a:rPr>
              <a:t>集成简易整定（</a:t>
            </a:r>
            <a:r>
              <a:rPr lang="en-US" altLang="zh-CN" sz="1600" dirty="0">
                <a:solidFill>
                  <a:schemeClr val="bg1"/>
                </a:solidFill>
                <a:cs typeface="+mn-ea"/>
                <a:sym typeface="+mn-lt"/>
              </a:rPr>
              <a:t>Easy Tuning</a:t>
            </a:r>
            <a:r>
              <a:rPr lang="zh-CN" altLang="en-US" sz="1600" dirty="0">
                <a:solidFill>
                  <a:schemeClr val="bg1"/>
                </a:solidFill>
                <a:cs typeface="+mn-ea"/>
                <a:sym typeface="+mn-lt"/>
              </a:rPr>
              <a:t>），自动设计控制器参数</a:t>
            </a:r>
            <a:endParaRPr lang="en-US" altLang="zh-CN" sz="1600" dirty="0">
              <a:solidFill>
                <a:schemeClr val="bg1"/>
              </a:solidFill>
              <a:cs typeface="+mn-ea"/>
              <a:sym typeface="+mn-lt"/>
            </a:endParaRPr>
          </a:p>
        </p:txBody>
      </p:sp>
      <p:pic>
        <p:nvPicPr>
          <p:cNvPr id="3" name="Picture 2">
            <a:extLst>
              <a:ext uri="{FF2B5EF4-FFF2-40B4-BE49-F238E27FC236}">
                <a16:creationId xmlns:a16="http://schemas.microsoft.com/office/drawing/2014/main" id="{6AD0EF41-E677-49C6-923C-40064FD2C0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491" y1="60338" x2="54491" y2="60338"/>
                        <a14:foregroundMark x1="54491" y1="60338" x2="52395" y2="58650"/>
                        <a14:foregroundMark x1="50599" y1="58861" x2="49401" y2="59283"/>
                        <a14:foregroundMark x1="32635" y1="62869" x2="32635" y2="62869"/>
                        <a14:foregroundMark x1="16168" y1="60549" x2="16168" y2="60549"/>
                        <a14:foregroundMark x1="11078" y1="61181" x2="11078" y2="61181"/>
                        <a14:foregroundMark x1="10479" y1="66456" x2="10479" y2="66456"/>
                        <a14:foregroundMark x1="37425" y1="86076" x2="37425" y2="86076"/>
                        <a14:foregroundMark x1="47605" y1="87131" x2="47605" y2="87131"/>
                        <a14:foregroundMark x1="44012" y1="94937" x2="45210" y2="94937"/>
                        <a14:foregroundMark x1="47305" y1="91983" x2="47305" y2="91983"/>
                        <a14:foregroundMark x1="60479" y1="85865" x2="60479" y2="85865"/>
                        <a14:foregroundMark x1="64671" y1="86498" x2="64671" y2="86498"/>
                        <a14:foregroundMark x1="65569" y1="91350" x2="65569" y2="91350"/>
                        <a14:foregroundMark x1="65569" y1="93249" x2="64970" y2="93460"/>
                        <a14:foregroundMark x1="57485" y1="94515" x2="57485" y2="94515"/>
                        <a14:foregroundMark x1="45808" y1="94304" x2="39521" y2="94304"/>
                        <a14:foregroundMark x1="37126" y1="94515" x2="36527" y2="94515"/>
                        <a14:foregroundMark x1="35329" y1="94726" x2="33234" y2="94937"/>
                        <a14:foregroundMark x1="26048" y1="88819" x2="26048" y2="88819"/>
                        <a14:foregroundMark x1="20659" y1="83755" x2="23353" y2="82911"/>
                        <a14:foregroundMark x1="37425" y1="82278" x2="38623" y2="82278"/>
                        <a14:foregroundMark x1="43114" y1="79114" x2="43114" y2="79114"/>
                        <a14:foregroundMark x1="44611" y1="71519" x2="44611" y2="71519"/>
                        <a14:foregroundMark x1="44311" y1="64979" x2="44311" y2="64979"/>
                        <a14:foregroundMark x1="51497" y1="79536" x2="51497" y2="79536"/>
                        <a14:foregroundMark x1="14970" y1="71730" x2="14970" y2="71730"/>
                        <a14:foregroundMark x1="66467" y1="67722" x2="66467" y2="67722"/>
                        <a14:foregroundMark x1="73353" y1="67300" x2="73353" y2="67300"/>
                        <a14:foregroundMark x1="71257" y1="62447" x2="71257" y2="62447"/>
                        <a14:foregroundMark x1="63174" y1="61181" x2="63174" y2="61181"/>
                        <a14:foregroundMark x1="66467" y1="61181" x2="66467" y2="61181"/>
                        <a14:foregroundMark x1="74251" y1="65612" x2="74251" y2="65612"/>
                        <a14:foregroundMark x1="74850" y1="64979" x2="74850" y2="64979"/>
                        <a14:foregroundMark x1="72455" y1="63924" x2="72455" y2="63924"/>
                        <a14:foregroundMark x1="61677" y1="63502" x2="61677" y2="63502"/>
                        <a14:foregroundMark x1="64970" y1="66245" x2="64970" y2="66245"/>
                        <a14:foregroundMark x1="62275" y1="66667" x2="62275" y2="66667"/>
                        <a14:foregroundMark x1="75749" y1="73629" x2="75749" y2="73629"/>
                        <a14:foregroundMark x1="74251" y1="73418" x2="74251" y2="73418"/>
                        <a14:foregroundMark x1="68862" y1="73418" x2="68862" y2="73418"/>
                        <a14:foregroundMark x1="68563" y1="70675" x2="68563" y2="70675"/>
                        <a14:foregroundMark x1="41018" y1="61814" x2="41018" y2="61814"/>
                        <a14:foregroundMark x1="42515" y1="62236" x2="42515" y2="62236"/>
                        <a14:foregroundMark x1="44910" y1="61392" x2="44910" y2="61392"/>
                        <a14:foregroundMark x1="36826" y1="61181" x2="36826" y2="61181"/>
                        <a14:foregroundMark x1="32635" y1="61181" x2="32635" y2="61181"/>
                        <a14:foregroundMark x1="28144" y1="61181" x2="28144" y2="61181"/>
                        <a14:foregroundMark x1="24850" y1="61181" x2="24850" y2="61181"/>
                        <a14:foregroundMark x1="23054" y1="61181" x2="23054" y2="61181"/>
                        <a14:foregroundMark x1="22455" y1="77426" x2="22455" y2="77426"/>
                        <a14:foregroundMark x1="23054" y1="79747" x2="23054" y2="79747"/>
                        <a14:foregroundMark x1="27545" y1="79747" x2="27545" y2="79747"/>
                        <a14:foregroundMark x1="32635" y1="79747" x2="32635" y2="79747"/>
                        <a14:foregroundMark x1="53293" y1="86076" x2="53293" y2="86076"/>
                        <a14:foregroundMark x1="33533" y1="86709" x2="33533" y2="86709"/>
                        <a14:foregroundMark x1="25150" y1="87131" x2="25150" y2="87131"/>
                        <a14:foregroundMark x1="23952" y1="98734" x2="23952" y2="98734"/>
                        <a14:foregroundMark x1="15868" y1="94937" x2="15868" y2="94937"/>
                        <a14:foregroundMark x1="15269" y1="92194" x2="15269" y2="92194"/>
                      </a14:backgroundRemoval>
                    </a14:imgEffect>
                  </a14:imgLayer>
                </a14:imgProps>
              </a:ext>
            </a:extLst>
          </a:blip>
          <a:stretch>
            <a:fillRect/>
          </a:stretch>
        </p:blipFill>
        <p:spPr>
          <a:xfrm>
            <a:off x="7240609" y="3145192"/>
            <a:ext cx="1408091" cy="19983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Wide&quot;,&quot;Name&quot;:&quot;GuidesStyle_Wide&quot;,&quot;Kind&quot;:0,&quot;OldGuidesSetting&quot;:{&quot;HeaderHeight&quot;:15.0,&quot;FooterHeight&quot;:9.0,&quot;SideMargin&quot;:5.5,&quot;TopMargin&quot;:0.0,&quot;BottomMargin&quot;:0.0,&quot;IntervalMargin&quot;:2.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a4410d4-4087-46d5-947d-648c77d5d93c">
      <a:majorFont>
        <a:latin typeface="Arial" panose="020F0302020204030204"/>
        <a:ea typeface="Microsoft YaHei"/>
        <a:cs typeface=""/>
      </a:majorFont>
      <a:minorFont>
        <a:latin typeface="Arial" panose="020F0502020204030204"/>
        <a:ea typeface="Microsoft YaHei"/>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2239</TotalTime>
  <Words>930</Words>
  <Application>Microsoft Office PowerPoint</Application>
  <PresentationFormat>On-screen Show (16:9)</PresentationFormat>
  <Paragraphs>183</Paragraphs>
  <Slides>32</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Visby Round CF</vt:lpstr>
      <vt:lpstr>Arial</vt:lpstr>
      <vt:lpstr>Calibri</vt:lpstr>
      <vt:lpstr>Stencil</vt:lpstr>
      <vt:lpstr>Visby Round CF Bold</vt:lpstr>
      <vt:lpstr>Aharoni</vt:lpstr>
      <vt:lpstr>STKaiti</vt:lpstr>
      <vt:lpstr>Visby Round CF Heavy</vt:lpstr>
      <vt:lpstr>Office Theme</vt:lpstr>
      <vt:lpstr>CD3E 软件功能简介</vt:lpstr>
      <vt:lpstr>PowerPoint Presentation</vt:lpstr>
      <vt:lpstr>CD3E</vt:lpstr>
      <vt:lpstr>PowerPoint Presentation</vt:lpstr>
      <vt:lpstr>SMART 架构</vt:lpstr>
      <vt:lpstr>功能特性</vt:lpstr>
      <vt:lpstr>PowerPoint Presentation</vt:lpstr>
      <vt:lpstr>控制环路</vt:lpstr>
      <vt:lpstr>频率分析 Frequency Analyzer</vt:lpstr>
      <vt:lpstr>自整定 Auto Tuning</vt:lpstr>
      <vt:lpstr>PowerPoint Presentation</vt:lpstr>
      <vt:lpstr>指令平滑 Smoothing</vt:lpstr>
      <vt:lpstr>振动抑制 Input Shaping</vt:lpstr>
      <vt:lpstr>增益切换 Gain Switch</vt:lpstr>
      <vt:lpstr>弱磁控制 Field Weakening</vt:lpstr>
      <vt:lpstr>速度观测器 Velocity Observer</vt:lpstr>
      <vt:lpstr>摩擦补偿 Friction Compensation</vt:lpstr>
      <vt:lpstr>谐波补偿 Harmonic Compensation</vt:lpstr>
      <vt:lpstr>PowerPoint Presentation</vt:lpstr>
      <vt:lpstr>保护-飞车和点头抑制 Runaway &amp; Anti-Nod</vt:lpstr>
      <vt:lpstr>保护-电机过载保护 Motor FOLDBACK</vt:lpstr>
      <vt:lpstr>保护-碰撞检测 Collision Detection</vt:lpstr>
      <vt:lpstr>电机安装 Motor Setup</vt:lpstr>
      <vt:lpstr>PowerPoint Presentation</vt:lpstr>
      <vt:lpstr>全新用户界面 ServoStudio+</vt:lpstr>
      <vt:lpstr>Servo studio+</vt:lpstr>
      <vt:lpstr>灵活的脚本</vt:lpstr>
      <vt:lpstr>AI助手: SERiNA</vt:lpstr>
      <vt:lpstr>先进 AI功能</vt:lpstr>
      <vt:lpstr>PowerPoint Presentation</vt:lpstr>
      <vt:lpstr>小结</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Soudry, Omri</dc:creator>
  <cp:lastModifiedBy>Logan Mu</cp:lastModifiedBy>
  <cp:revision>220</cp:revision>
  <dcterms:created xsi:type="dcterms:W3CDTF">2023-08-30T13:13:37Z</dcterms:created>
  <dcterms:modified xsi:type="dcterms:W3CDTF">2024-12-24T13:45:47Z</dcterms:modified>
</cp:coreProperties>
</file>